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60" r:id="rId4"/>
    <p:sldId id="261" r:id="rId5"/>
    <p:sldId id="257" r:id="rId6"/>
    <p:sldId id="258" r:id="rId7"/>
  </p:sldIdLst>
  <p:sldSz cx="13716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9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/>
    <p:restoredTop sz="94694"/>
  </p:normalViewPr>
  <p:slideViewPr>
    <p:cSldViewPr snapToGrid="0" snapToObjects="1">
      <p:cViewPr>
        <p:scale>
          <a:sx n="91" d="100"/>
          <a:sy n="91" d="100"/>
        </p:scale>
        <p:origin x="1624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c, Vahidullah" userId="6661a46c-a28f-4254-a099-092ce0f8050d" providerId="ADAL" clId="{C1A0AABA-DFAE-644A-90A6-D1D440A9B61F}"/>
    <pc:docChg chg="undo custSel addSld modSld">
      <pc:chgData name="Tac, Vahidullah" userId="6661a46c-a28f-4254-a099-092ce0f8050d" providerId="ADAL" clId="{C1A0AABA-DFAE-644A-90A6-D1D440A9B61F}" dt="2022-01-21T00:13:56.421" v="319" actId="14100"/>
      <pc:docMkLst>
        <pc:docMk/>
      </pc:docMkLst>
      <pc:sldChg chg="modSp mod">
        <pc:chgData name="Tac, Vahidullah" userId="6661a46c-a28f-4254-a099-092ce0f8050d" providerId="ADAL" clId="{C1A0AABA-DFAE-644A-90A6-D1D440A9B61F}" dt="2022-01-20T22:17:10.684" v="3" actId="1076"/>
        <pc:sldMkLst>
          <pc:docMk/>
          <pc:sldMk cId="3230834945" sldId="256"/>
        </pc:sldMkLst>
        <pc:spChg chg="mod">
          <ac:chgData name="Tac, Vahidullah" userId="6661a46c-a28f-4254-a099-092ce0f8050d" providerId="ADAL" clId="{C1A0AABA-DFAE-644A-90A6-D1D440A9B61F}" dt="2022-01-20T22:17:10.684" v="3" actId="1076"/>
          <ac:spMkLst>
            <pc:docMk/>
            <pc:sldMk cId="3230834945" sldId="256"/>
            <ac:spMk id="88" creationId="{E10EE68C-7882-C847-BEC2-B3A5B4E917B0}"/>
          </ac:spMkLst>
        </pc:spChg>
        <pc:spChg chg="mod">
          <ac:chgData name="Tac, Vahidullah" userId="6661a46c-a28f-4254-a099-092ce0f8050d" providerId="ADAL" clId="{C1A0AABA-DFAE-644A-90A6-D1D440A9B61F}" dt="2022-01-20T22:17:04.828" v="2" actId="1076"/>
          <ac:spMkLst>
            <pc:docMk/>
            <pc:sldMk cId="3230834945" sldId="256"/>
            <ac:spMk id="89" creationId="{FB3DFF83-8B97-9547-B764-138D12C0D747}"/>
          </ac:spMkLst>
        </pc:spChg>
        <pc:spChg chg="mod">
          <ac:chgData name="Tac, Vahidullah" userId="6661a46c-a28f-4254-a099-092ce0f8050d" providerId="ADAL" clId="{C1A0AABA-DFAE-644A-90A6-D1D440A9B61F}" dt="2022-01-20T22:16:55.080" v="0" actId="1076"/>
          <ac:spMkLst>
            <pc:docMk/>
            <pc:sldMk cId="3230834945" sldId="256"/>
            <ac:spMk id="90" creationId="{B17BA2B6-EE02-B44E-80D1-374403B1CCE1}"/>
          </ac:spMkLst>
        </pc:spChg>
      </pc:sldChg>
      <pc:sldChg chg="addSp delSp modSp add mod">
        <pc:chgData name="Tac, Vahidullah" userId="6661a46c-a28f-4254-a099-092ce0f8050d" providerId="ADAL" clId="{C1A0AABA-DFAE-644A-90A6-D1D440A9B61F}" dt="2022-01-21T00:13:56.421" v="319" actId="14100"/>
        <pc:sldMkLst>
          <pc:docMk/>
          <pc:sldMk cId="4272262975" sldId="259"/>
        </pc:sldMkLst>
        <pc:spChg chg="add mod">
          <ac:chgData name="Tac, Vahidullah" userId="6661a46c-a28f-4254-a099-092ce0f8050d" providerId="ADAL" clId="{C1A0AABA-DFAE-644A-90A6-D1D440A9B61F}" dt="2022-01-20T23:44:42.146" v="288" actId="1035"/>
          <ac:spMkLst>
            <pc:docMk/>
            <pc:sldMk cId="4272262975" sldId="259"/>
            <ac:spMk id="32" creationId="{2EF0DA6A-E10D-A144-B4C4-12271CA81051}"/>
          </ac:spMkLst>
        </pc:spChg>
        <pc:spChg chg="add mod">
          <ac:chgData name="Tac, Vahidullah" userId="6661a46c-a28f-4254-a099-092ce0f8050d" providerId="ADAL" clId="{C1A0AABA-DFAE-644A-90A6-D1D440A9B61F}" dt="2022-01-20T23:44:42.146" v="288" actId="1035"/>
          <ac:spMkLst>
            <pc:docMk/>
            <pc:sldMk cId="4272262975" sldId="259"/>
            <ac:spMk id="33" creationId="{E79B2FEB-8A1F-6B4A-9725-536D138B4AF2}"/>
          </ac:spMkLst>
        </pc:spChg>
        <pc:spChg chg="add mod">
          <ac:chgData name="Tac, Vahidullah" userId="6661a46c-a28f-4254-a099-092ce0f8050d" providerId="ADAL" clId="{C1A0AABA-DFAE-644A-90A6-D1D440A9B61F}" dt="2022-01-20T23:47:00.425" v="293" actId="1076"/>
          <ac:spMkLst>
            <pc:docMk/>
            <pc:sldMk cId="4272262975" sldId="259"/>
            <ac:spMk id="34" creationId="{E224405C-A455-654D-90AD-19336A2D5699}"/>
          </ac:spMkLst>
        </pc:spChg>
        <pc:spChg chg="add mod">
          <ac:chgData name="Tac, Vahidullah" userId="6661a46c-a28f-4254-a099-092ce0f8050d" providerId="ADAL" clId="{C1A0AABA-DFAE-644A-90A6-D1D440A9B61F}" dt="2022-01-20T23:44:42.146" v="288" actId="1035"/>
          <ac:spMkLst>
            <pc:docMk/>
            <pc:sldMk cId="4272262975" sldId="259"/>
            <ac:spMk id="36" creationId="{3C99350A-FDC3-E141-A0F0-E455043C95B0}"/>
          </ac:spMkLst>
        </pc:spChg>
        <pc:spChg chg="add mod">
          <ac:chgData name="Tac, Vahidullah" userId="6661a46c-a28f-4254-a099-092ce0f8050d" providerId="ADAL" clId="{C1A0AABA-DFAE-644A-90A6-D1D440A9B61F}" dt="2022-01-20T23:44:42.146" v="288" actId="1035"/>
          <ac:spMkLst>
            <pc:docMk/>
            <pc:sldMk cId="4272262975" sldId="259"/>
            <ac:spMk id="38" creationId="{00656D00-283F-3247-A2DF-0E677A0460B2}"/>
          </ac:spMkLst>
        </pc:spChg>
        <pc:spChg chg="add mod">
          <ac:chgData name="Tac, Vahidullah" userId="6661a46c-a28f-4254-a099-092ce0f8050d" providerId="ADAL" clId="{C1A0AABA-DFAE-644A-90A6-D1D440A9B61F}" dt="2022-01-20T23:44:35.910" v="280" actId="403"/>
          <ac:spMkLst>
            <pc:docMk/>
            <pc:sldMk cId="4272262975" sldId="259"/>
            <ac:spMk id="40" creationId="{EC47F594-19F5-4440-BE3F-0B5179238239}"/>
          </ac:spMkLst>
        </pc:spChg>
        <pc:spChg chg="add mod">
          <ac:chgData name="Tac, Vahidullah" userId="6661a46c-a28f-4254-a099-092ce0f8050d" providerId="ADAL" clId="{C1A0AABA-DFAE-644A-90A6-D1D440A9B61F}" dt="2022-01-20T23:44:35.910" v="280" actId="403"/>
          <ac:spMkLst>
            <pc:docMk/>
            <pc:sldMk cId="4272262975" sldId="259"/>
            <ac:spMk id="42" creationId="{95BCF120-2E0B-984F-AC89-0F3DB0766D6F}"/>
          </ac:spMkLst>
        </pc:spChg>
        <pc:spChg chg="mod">
          <ac:chgData name="Tac, Vahidullah" userId="6661a46c-a28f-4254-a099-092ce0f8050d" providerId="ADAL" clId="{C1A0AABA-DFAE-644A-90A6-D1D440A9B61F}" dt="2022-01-21T00:13:48.747" v="317" actId="1076"/>
          <ac:spMkLst>
            <pc:docMk/>
            <pc:sldMk cId="4272262975" sldId="259"/>
            <ac:spMk id="46" creationId="{B722DC74-E296-BE46-98B9-60F1B60C3948}"/>
          </ac:spMkLst>
        </pc:spChg>
        <pc:spChg chg="add mod">
          <ac:chgData name="Tac, Vahidullah" userId="6661a46c-a28f-4254-a099-092ce0f8050d" providerId="ADAL" clId="{C1A0AABA-DFAE-644A-90A6-D1D440A9B61F}" dt="2022-01-20T23:44:35.910" v="280" actId="403"/>
          <ac:spMkLst>
            <pc:docMk/>
            <pc:sldMk cId="4272262975" sldId="259"/>
            <ac:spMk id="62" creationId="{16E8C066-FCFF-E64A-8B12-E05A56E61777}"/>
          </ac:spMkLst>
        </pc:spChg>
        <pc:spChg chg="mod">
          <ac:chgData name="Tac, Vahidullah" userId="6661a46c-a28f-4254-a099-092ce0f8050d" providerId="ADAL" clId="{C1A0AABA-DFAE-644A-90A6-D1D440A9B61F}" dt="2022-01-21T00:13:24.121" v="314" actId="1076"/>
          <ac:spMkLst>
            <pc:docMk/>
            <pc:sldMk cId="4272262975" sldId="259"/>
            <ac:spMk id="63" creationId="{AAC26A4B-47FB-3A46-9776-F0542D3B461B}"/>
          </ac:spMkLst>
        </pc:spChg>
        <pc:spChg chg="mod">
          <ac:chgData name="Tac, Vahidullah" userId="6661a46c-a28f-4254-a099-092ce0f8050d" providerId="ADAL" clId="{C1A0AABA-DFAE-644A-90A6-D1D440A9B61F}" dt="2022-01-20T23:44:18.236" v="278" actId="403"/>
          <ac:spMkLst>
            <pc:docMk/>
            <pc:sldMk cId="4272262975" sldId="259"/>
            <ac:spMk id="85" creationId="{B44E551D-0231-204C-970F-E998F4185865}"/>
          </ac:spMkLst>
        </pc:spChg>
        <pc:spChg chg="del mod topLvl">
          <ac:chgData name="Tac, Vahidullah" userId="6661a46c-a28f-4254-a099-092ce0f8050d" providerId="ADAL" clId="{C1A0AABA-DFAE-644A-90A6-D1D440A9B61F}" dt="2022-01-20T23:07:28.874" v="199" actId="478"/>
          <ac:spMkLst>
            <pc:docMk/>
            <pc:sldMk cId="4272262975" sldId="259"/>
            <ac:spMk id="86" creationId="{1C74D66C-2CE8-2242-BC20-42454789B595}"/>
          </ac:spMkLst>
        </pc:spChg>
        <pc:spChg chg="mod">
          <ac:chgData name="Tac, Vahidullah" userId="6661a46c-a28f-4254-a099-092ce0f8050d" providerId="ADAL" clId="{C1A0AABA-DFAE-644A-90A6-D1D440A9B61F}" dt="2022-01-20T23:45:04.991" v="292" actId="1076"/>
          <ac:spMkLst>
            <pc:docMk/>
            <pc:sldMk cId="4272262975" sldId="259"/>
            <ac:spMk id="88" creationId="{E10EE68C-7882-C847-BEC2-B3A5B4E917B0}"/>
          </ac:spMkLst>
        </pc:spChg>
        <pc:spChg chg="mod">
          <ac:chgData name="Tac, Vahidullah" userId="6661a46c-a28f-4254-a099-092ce0f8050d" providerId="ADAL" clId="{C1A0AABA-DFAE-644A-90A6-D1D440A9B61F}" dt="2022-01-20T23:44:54.165" v="290" actId="1076"/>
          <ac:spMkLst>
            <pc:docMk/>
            <pc:sldMk cId="4272262975" sldId="259"/>
            <ac:spMk id="89" creationId="{FB3DFF83-8B97-9547-B764-138D12C0D747}"/>
          </ac:spMkLst>
        </pc:spChg>
        <pc:spChg chg="mod">
          <ac:chgData name="Tac, Vahidullah" userId="6661a46c-a28f-4254-a099-092ce0f8050d" providerId="ADAL" clId="{C1A0AABA-DFAE-644A-90A6-D1D440A9B61F}" dt="2022-01-20T23:44:59.517" v="291" actId="1076"/>
          <ac:spMkLst>
            <pc:docMk/>
            <pc:sldMk cId="4272262975" sldId="259"/>
            <ac:spMk id="90" creationId="{B17BA2B6-EE02-B44E-80D1-374403B1CCE1}"/>
          </ac:spMkLst>
        </pc:spChg>
        <pc:grpChg chg="add mod">
          <ac:chgData name="Tac, Vahidullah" userId="6661a46c-a28f-4254-a099-092ce0f8050d" providerId="ADAL" clId="{C1A0AABA-DFAE-644A-90A6-D1D440A9B61F}" dt="2022-01-20T23:07:38.866" v="202" actId="1076"/>
          <ac:grpSpMkLst>
            <pc:docMk/>
            <pc:sldMk cId="4272262975" sldId="259"/>
            <ac:grpSpMk id="8" creationId="{260B33CB-B29D-6D4D-BAB2-4168B0A1B8A8}"/>
          </ac:grpSpMkLst>
        </pc:grpChg>
        <pc:grpChg chg="del">
          <ac:chgData name="Tac, Vahidullah" userId="6661a46c-a28f-4254-a099-092ce0f8050d" providerId="ADAL" clId="{C1A0AABA-DFAE-644A-90A6-D1D440A9B61F}" dt="2022-01-20T23:07:05.743" v="195" actId="165"/>
          <ac:grpSpMkLst>
            <pc:docMk/>
            <pc:sldMk cId="4272262975" sldId="259"/>
            <ac:grpSpMk id="91" creationId="{6CCFD5E3-F784-CF42-9490-BA4E7590AB22}"/>
          </ac:grpSpMkLst>
        </pc:grpChg>
        <pc:picChg chg="add del mod">
          <ac:chgData name="Tac, Vahidullah" userId="6661a46c-a28f-4254-a099-092ce0f8050d" providerId="ADAL" clId="{C1A0AABA-DFAE-644A-90A6-D1D440A9B61F}" dt="2022-01-20T22:48:28.869" v="11" actId="21"/>
          <ac:picMkLst>
            <pc:docMk/>
            <pc:sldMk cId="4272262975" sldId="259"/>
            <ac:picMk id="3" creationId="{69A96006-EE91-504A-A929-2F031366F1B0}"/>
          </ac:picMkLst>
        </pc:picChg>
        <pc:picChg chg="del">
          <ac:chgData name="Tac, Vahidullah" userId="6661a46c-a28f-4254-a099-092ce0f8050d" providerId="ADAL" clId="{C1A0AABA-DFAE-644A-90A6-D1D440A9B61F}" dt="2022-01-20T22:51:12.348" v="45" actId="478"/>
          <ac:picMkLst>
            <pc:docMk/>
            <pc:sldMk cId="4272262975" sldId="259"/>
            <ac:picMk id="5" creationId="{EFF03AB1-7A4E-EC40-A477-FD5F4F78F313}"/>
          </ac:picMkLst>
        </pc:picChg>
        <pc:picChg chg="del">
          <ac:chgData name="Tac, Vahidullah" userId="6661a46c-a28f-4254-a099-092ce0f8050d" providerId="ADAL" clId="{C1A0AABA-DFAE-644A-90A6-D1D440A9B61F}" dt="2022-01-20T22:51:24.739" v="49" actId="478"/>
          <ac:picMkLst>
            <pc:docMk/>
            <pc:sldMk cId="4272262975" sldId="259"/>
            <ac:picMk id="7" creationId="{682F7813-9225-B64A-8A4C-03582D49EE5D}"/>
          </ac:picMkLst>
        </pc:picChg>
        <pc:picChg chg="del">
          <ac:chgData name="Tac, Vahidullah" userId="6661a46c-a28f-4254-a099-092ce0f8050d" providerId="ADAL" clId="{C1A0AABA-DFAE-644A-90A6-D1D440A9B61F}" dt="2022-01-20T22:51:36.983" v="52" actId="478"/>
          <ac:picMkLst>
            <pc:docMk/>
            <pc:sldMk cId="4272262975" sldId="259"/>
            <ac:picMk id="9" creationId="{D887FFCD-1D6C-CF41-81A0-801138D438C0}"/>
          </ac:picMkLst>
        </pc:picChg>
        <pc:picChg chg="del">
          <ac:chgData name="Tac, Vahidullah" userId="6661a46c-a28f-4254-a099-092ce0f8050d" providerId="ADAL" clId="{C1A0AABA-DFAE-644A-90A6-D1D440A9B61F}" dt="2022-01-20T22:51:45.282" v="55" actId="478"/>
          <ac:picMkLst>
            <pc:docMk/>
            <pc:sldMk cId="4272262975" sldId="259"/>
            <ac:picMk id="11" creationId="{CB587F92-7421-9C47-A3C7-29DA8C9AB365}"/>
          </ac:picMkLst>
        </pc:picChg>
        <pc:picChg chg="add del mod">
          <ac:chgData name="Tac, Vahidullah" userId="6661a46c-a28f-4254-a099-092ce0f8050d" providerId="ADAL" clId="{C1A0AABA-DFAE-644A-90A6-D1D440A9B61F}" dt="2022-01-20T23:14:55.726" v="207"/>
          <ac:picMkLst>
            <pc:docMk/>
            <pc:sldMk cId="4272262975" sldId="259"/>
            <ac:picMk id="12" creationId="{45B711C2-E8CA-3240-8985-68E52398C83E}"/>
          </ac:picMkLst>
        </pc:picChg>
        <pc:picChg chg="del">
          <ac:chgData name="Tac, Vahidullah" userId="6661a46c-a28f-4254-a099-092ce0f8050d" providerId="ADAL" clId="{C1A0AABA-DFAE-644A-90A6-D1D440A9B61F}" dt="2022-01-20T22:51:53.177" v="58" actId="478"/>
          <ac:picMkLst>
            <pc:docMk/>
            <pc:sldMk cId="4272262975" sldId="259"/>
            <ac:picMk id="13" creationId="{040921EA-6756-0B41-B6FF-36EDBF645D38}"/>
          </ac:picMkLst>
        </pc:picChg>
        <pc:picChg chg="add del mod modCrop">
          <ac:chgData name="Tac, Vahidullah" userId="6661a46c-a28f-4254-a099-092ce0f8050d" providerId="ADAL" clId="{C1A0AABA-DFAE-644A-90A6-D1D440A9B61F}" dt="2022-01-20T23:24:16.801" v="229" actId="478"/>
          <ac:picMkLst>
            <pc:docMk/>
            <pc:sldMk cId="4272262975" sldId="259"/>
            <ac:picMk id="15" creationId="{1D6931D6-B4A5-4045-AA27-E7B99EE11D6A}"/>
          </ac:picMkLst>
        </pc:picChg>
        <pc:picChg chg="add del mod modCrop">
          <ac:chgData name="Tac, Vahidullah" userId="6661a46c-a28f-4254-a099-092ce0f8050d" providerId="ADAL" clId="{C1A0AABA-DFAE-644A-90A6-D1D440A9B61F}" dt="2022-01-20T23:23:46.282" v="223" actId="478"/>
          <ac:picMkLst>
            <pc:docMk/>
            <pc:sldMk cId="4272262975" sldId="259"/>
            <ac:picMk id="17" creationId="{C3B125E3-52A6-B846-9B8B-DF8100ECB382}"/>
          </ac:picMkLst>
        </pc:picChg>
        <pc:picChg chg="add mod modCrop">
          <ac:chgData name="Tac, Vahidullah" userId="6661a46c-a28f-4254-a099-092ce0f8050d" providerId="ADAL" clId="{C1A0AABA-DFAE-644A-90A6-D1D440A9B61F}" dt="2022-01-20T23:24:20.955" v="230" actId="1076"/>
          <ac:picMkLst>
            <pc:docMk/>
            <pc:sldMk cId="4272262975" sldId="259"/>
            <ac:picMk id="19" creationId="{091130AD-B95B-3245-B5ED-50FE332543B4}"/>
          </ac:picMkLst>
        </pc:picChg>
        <pc:picChg chg="del">
          <ac:chgData name="Tac, Vahidullah" userId="6661a46c-a28f-4254-a099-092ce0f8050d" providerId="ADAL" clId="{C1A0AABA-DFAE-644A-90A6-D1D440A9B61F}" dt="2022-01-20T22:55:55.758" v="109" actId="478"/>
          <ac:picMkLst>
            <pc:docMk/>
            <pc:sldMk cId="4272262975" sldId="259"/>
            <ac:picMk id="26" creationId="{01194A6B-7017-BD44-9727-2CBD491B095F}"/>
          </ac:picMkLst>
        </pc:picChg>
        <pc:picChg chg="del">
          <ac:chgData name="Tac, Vahidullah" userId="6661a46c-a28f-4254-a099-092ce0f8050d" providerId="ADAL" clId="{C1A0AABA-DFAE-644A-90A6-D1D440A9B61F}" dt="2022-01-20T22:55:57.825" v="110" actId="478"/>
          <ac:picMkLst>
            <pc:docMk/>
            <pc:sldMk cId="4272262975" sldId="259"/>
            <ac:picMk id="28" creationId="{209F1BBA-F3D1-3646-BA40-02BA5412650C}"/>
          </ac:picMkLst>
        </pc:picChg>
        <pc:picChg chg="del">
          <ac:chgData name="Tac, Vahidullah" userId="6661a46c-a28f-4254-a099-092ce0f8050d" providerId="ADAL" clId="{C1A0AABA-DFAE-644A-90A6-D1D440A9B61F}" dt="2022-01-20T22:55:58.849" v="111" actId="478"/>
          <ac:picMkLst>
            <pc:docMk/>
            <pc:sldMk cId="4272262975" sldId="259"/>
            <ac:picMk id="30" creationId="{DEA2C297-1CCA-7045-9CD5-2A5DAD7B2EF0}"/>
          </ac:picMkLst>
        </pc:picChg>
        <pc:picChg chg="del">
          <ac:chgData name="Tac, Vahidullah" userId="6661a46c-a28f-4254-a099-092ce0f8050d" providerId="ADAL" clId="{C1A0AABA-DFAE-644A-90A6-D1D440A9B61F}" dt="2022-01-20T22:55:59.827" v="112" actId="478"/>
          <ac:picMkLst>
            <pc:docMk/>
            <pc:sldMk cId="4272262975" sldId="259"/>
            <ac:picMk id="32" creationId="{EA057258-C40E-4F4B-8AF0-1FEEFB0297B0}"/>
          </ac:picMkLst>
        </pc:picChg>
        <pc:picChg chg="del">
          <ac:chgData name="Tac, Vahidullah" userId="6661a46c-a28f-4254-a099-092ce0f8050d" providerId="ADAL" clId="{C1A0AABA-DFAE-644A-90A6-D1D440A9B61F}" dt="2022-01-20T22:56:00.788" v="113" actId="478"/>
          <ac:picMkLst>
            <pc:docMk/>
            <pc:sldMk cId="4272262975" sldId="259"/>
            <ac:picMk id="34" creationId="{6DD45724-56CD-8E4E-9F5B-B0EA13316B10}"/>
          </ac:picMkLst>
        </pc:picChg>
        <pc:picChg chg="add mod">
          <ac:chgData name="Tac, Vahidullah" userId="6661a46c-a28f-4254-a099-092ce0f8050d" providerId="ADAL" clId="{C1A0AABA-DFAE-644A-90A6-D1D440A9B61F}" dt="2022-01-21T00:10:43.924" v="297" actId="14100"/>
          <ac:picMkLst>
            <pc:docMk/>
            <pc:sldMk cId="4272262975" sldId="259"/>
            <ac:picMk id="35" creationId="{89B1120B-A523-684C-9B0D-0FCEA4137D9F}"/>
          </ac:picMkLst>
        </pc:picChg>
        <pc:picChg chg="del">
          <ac:chgData name="Tac, Vahidullah" userId="6661a46c-a28f-4254-a099-092ce0f8050d" providerId="ADAL" clId="{C1A0AABA-DFAE-644A-90A6-D1D440A9B61F}" dt="2022-01-20T23:00:24.912" v="174" actId="478"/>
          <ac:picMkLst>
            <pc:docMk/>
            <pc:sldMk cId="4272262975" sldId="259"/>
            <ac:picMk id="36" creationId="{3EDF2387-5987-954C-88A7-3C493A1560D2}"/>
          </ac:picMkLst>
        </pc:picChg>
        <pc:picChg chg="add mod">
          <ac:chgData name="Tac, Vahidullah" userId="6661a46c-a28f-4254-a099-092ce0f8050d" providerId="ADAL" clId="{C1A0AABA-DFAE-644A-90A6-D1D440A9B61F}" dt="2022-01-21T00:11:18.680" v="303" actId="1076"/>
          <ac:picMkLst>
            <pc:docMk/>
            <pc:sldMk cId="4272262975" sldId="259"/>
            <ac:picMk id="37" creationId="{AB52B076-BAE2-5841-9A8F-0B0355030136}"/>
          </ac:picMkLst>
        </pc:picChg>
        <pc:picChg chg="del">
          <ac:chgData name="Tac, Vahidullah" userId="6661a46c-a28f-4254-a099-092ce0f8050d" providerId="ADAL" clId="{C1A0AABA-DFAE-644A-90A6-D1D440A9B61F}" dt="2022-01-20T23:00:20.527" v="170" actId="478"/>
          <ac:picMkLst>
            <pc:docMk/>
            <pc:sldMk cId="4272262975" sldId="259"/>
            <ac:picMk id="38" creationId="{ADE08A77-E62F-A44F-9A5E-71523B653BC2}"/>
          </ac:picMkLst>
        </pc:picChg>
        <pc:picChg chg="add mod">
          <ac:chgData name="Tac, Vahidullah" userId="6661a46c-a28f-4254-a099-092ce0f8050d" providerId="ADAL" clId="{C1A0AABA-DFAE-644A-90A6-D1D440A9B61F}" dt="2022-01-21T00:11:46.529" v="307" actId="14100"/>
          <ac:picMkLst>
            <pc:docMk/>
            <pc:sldMk cId="4272262975" sldId="259"/>
            <ac:picMk id="39" creationId="{2422DB2E-808D-924F-B8B8-05A053EE094C}"/>
          </ac:picMkLst>
        </pc:picChg>
        <pc:picChg chg="del">
          <ac:chgData name="Tac, Vahidullah" userId="6661a46c-a28f-4254-a099-092ce0f8050d" providerId="ADAL" clId="{C1A0AABA-DFAE-644A-90A6-D1D440A9B61F}" dt="2022-01-20T23:00:21.448" v="171" actId="478"/>
          <ac:picMkLst>
            <pc:docMk/>
            <pc:sldMk cId="4272262975" sldId="259"/>
            <ac:picMk id="40" creationId="{1220123A-3A96-B240-9320-DA6D43535F06}"/>
          </ac:picMkLst>
        </pc:picChg>
        <pc:picChg chg="add mod">
          <ac:chgData name="Tac, Vahidullah" userId="6661a46c-a28f-4254-a099-092ce0f8050d" providerId="ADAL" clId="{C1A0AABA-DFAE-644A-90A6-D1D440A9B61F}" dt="2022-01-21T00:12:00.245" v="310" actId="14100"/>
          <ac:picMkLst>
            <pc:docMk/>
            <pc:sldMk cId="4272262975" sldId="259"/>
            <ac:picMk id="41" creationId="{F797EA51-C992-EF4F-BD99-13284BCBA122}"/>
          </ac:picMkLst>
        </pc:picChg>
        <pc:picChg chg="del mod">
          <ac:chgData name="Tac, Vahidullah" userId="6661a46c-a28f-4254-a099-092ce0f8050d" providerId="ADAL" clId="{C1A0AABA-DFAE-644A-90A6-D1D440A9B61F}" dt="2022-01-20T23:00:22.410" v="172" actId="478"/>
          <ac:picMkLst>
            <pc:docMk/>
            <pc:sldMk cId="4272262975" sldId="259"/>
            <ac:picMk id="42" creationId="{A24AC751-A0F2-074E-B259-783362F3FB0E}"/>
          </ac:picMkLst>
        </pc:picChg>
        <pc:picChg chg="add mod">
          <ac:chgData name="Tac, Vahidullah" userId="6661a46c-a28f-4254-a099-092ce0f8050d" providerId="ADAL" clId="{C1A0AABA-DFAE-644A-90A6-D1D440A9B61F}" dt="2022-01-21T00:12:14.342" v="313" actId="14100"/>
          <ac:picMkLst>
            <pc:docMk/>
            <pc:sldMk cId="4272262975" sldId="259"/>
            <ac:picMk id="43" creationId="{75C97B1A-89E2-EB43-84A5-3A5AA3B243E7}"/>
          </ac:picMkLst>
        </pc:picChg>
        <pc:picChg chg="del">
          <ac:chgData name="Tac, Vahidullah" userId="6661a46c-a28f-4254-a099-092ce0f8050d" providerId="ADAL" clId="{C1A0AABA-DFAE-644A-90A6-D1D440A9B61F}" dt="2022-01-20T23:00:23.378" v="173" actId="478"/>
          <ac:picMkLst>
            <pc:docMk/>
            <pc:sldMk cId="4272262975" sldId="259"/>
            <ac:picMk id="44" creationId="{CDF9118B-D5B3-3242-B0CD-D9EF374AFFD2}"/>
          </ac:picMkLst>
        </pc:picChg>
        <pc:picChg chg="add del mod">
          <ac:chgData name="Tac, Vahidullah" userId="6661a46c-a28f-4254-a099-092ce0f8050d" providerId="ADAL" clId="{C1A0AABA-DFAE-644A-90A6-D1D440A9B61F}" dt="2022-01-20T22:53:46.343" v="82" actId="478"/>
          <ac:picMkLst>
            <pc:docMk/>
            <pc:sldMk cId="4272262975" sldId="259"/>
            <ac:picMk id="45" creationId="{81AE78B0-377C-8B43-8E1E-DF6C13957D16}"/>
          </ac:picMkLst>
        </pc:picChg>
        <pc:picChg chg="add mod">
          <ac:chgData name="Tac, Vahidullah" userId="6661a46c-a28f-4254-a099-092ce0f8050d" providerId="ADAL" clId="{C1A0AABA-DFAE-644A-90A6-D1D440A9B61F}" dt="2022-01-20T22:56:12.684" v="116" actId="1076"/>
          <ac:picMkLst>
            <pc:docMk/>
            <pc:sldMk cId="4272262975" sldId="259"/>
            <ac:picMk id="47" creationId="{C299A12A-A6C3-B645-9DC8-5B8B22511C66}"/>
          </ac:picMkLst>
        </pc:picChg>
        <pc:picChg chg="add mod">
          <ac:chgData name="Tac, Vahidullah" userId="6661a46c-a28f-4254-a099-092ce0f8050d" providerId="ADAL" clId="{C1A0AABA-DFAE-644A-90A6-D1D440A9B61F}" dt="2022-01-20T22:56:23.079" v="117" actId="1076"/>
          <ac:picMkLst>
            <pc:docMk/>
            <pc:sldMk cId="4272262975" sldId="259"/>
            <ac:picMk id="48" creationId="{3887079E-0D9A-C64A-9451-5028940B5E98}"/>
          </ac:picMkLst>
        </pc:picChg>
        <pc:picChg chg="add mod">
          <ac:chgData name="Tac, Vahidullah" userId="6661a46c-a28f-4254-a099-092ce0f8050d" providerId="ADAL" clId="{C1A0AABA-DFAE-644A-90A6-D1D440A9B61F}" dt="2022-01-20T22:56:27.509" v="118" actId="1076"/>
          <ac:picMkLst>
            <pc:docMk/>
            <pc:sldMk cId="4272262975" sldId="259"/>
            <ac:picMk id="49" creationId="{4469B2DD-71E4-FF47-96B5-77CBE2AD6544}"/>
          </ac:picMkLst>
        </pc:picChg>
        <pc:picChg chg="add mod">
          <ac:chgData name="Tac, Vahidullah" userId="6661a46c-a28f-4254-a099-092ce0f8050d" providerId="ADAL" clId="{C1A0AABA-DFAE-644A-90A6-D1D440A9B61F}" dt="2022-01-20T22:56:31.146" v="119" actId="1076"/>
          <ac:picMkLst>
            <pc:docMk/>
            <pc:sldMk cId="4272262975" sldId="259"/>
            <ac:picMk id="50" creationId="{6CBE788D-E09D-7F4D-8E3D-99F9D1C8AF23}"/>
          </ac:picMkLst>
        </pc:picChg>
        <pc:picChg chg="add mod">
          <ac:chgData name="Tac, Vahidullah" userId="6661a46c-a28f-4254-a099-092ce0f8050d" providerId="ADAL" clId="{C1A0AABA-DFAE-644A-90A6-D1D440A9B61F}" dt="2022-01-20T22:56:33.571" v="120" actId="1076"/>
          <ac:picMkLst>
            <pc:docMk/>
            <pc:sldMk cId="4272262975" sldId="259"/>
            <ac:picMk id="52" creationId="{7241749B-831E-9F4C-860B-0E322F588A9F}"/>
          </ac:picMkLst>
        </pc:picChg>
        <pc:picChg chg="add del mod">
          <ac:chgData name="Tac, Vahidullah" userId="6661a46c-a28f-4254-a099-092ce0f8050d" providerId="ADAL" clId="{C1A0AABA-DFAE-644A-90A6-D1D440A9B61F}" dt="2022-01-20T22:58:19.491" v="141" actId="478"/>
          <ac:picMkLst>
            <pc:docMk/>
            <pc:sldMk cId="4272262975" sldId="259"/>
            <ac:picMk id="53" creationId="{5230D22F-3C07-4F40-AB52-94BA720DAEB3}"/>
          </ac:picMkLst>
        </pc:picChg>
        <pc:picChg chg="add mod">
          <ac:chgData name="Tac, Vahidullah" userId="6661a46c-a28f-4254-a099-092ce0f8050d" providerId="ADAL" clId="{C1A0AABA-DFAE-644A-90A6-D1D440A9B61F}" dt="2022-01-20T23:00:53.988" v="176" actId="1076"/>
          <ac:picMkLst>
            <pc:docMk/>
            <pc:sldMk cId="4272262975" sldId="259"/>
            <ac:picMk id="54" creationId="{22B9CCD5-E5AA-6643-83EE-D575E5199070}"/>
          </ac:picMkLst>
        </pc:picChg>
        <pc:picChg chg="add mod">
          <ac:chgData name="Tac, Vahidullah" userId="6661a46c-a28f-4254-a099-092ce0f8050d" providerId="ADAL" clId="{C1A0AABA-DFAE-644A-90A6-D1D440A9B61F}" dt="2022-01-20T23:01:13.978" v="179" actId="1076"/>
          <ac:picMkLst>
            <pc:docMk/>
            <pc:sldMk cId="4272262975" sldId="259"/>
            <ac:picMk id="55" creationId="{F6CA1BFD-5745-7644-A659-0DEE3C8B25DE}"/>
          </ac:picMkLst>
        </pc:picChg>
        <pc:picChg chg="add mod">
          <ac:chgData name="Tac, Vahidullah" userId="6661a46c-a28f-4254-a099-092ce0f8050d" providerId="ADAL" clId="{C1A0AABA-DFAE-644A-90A6-D1D440A9B61F}" dt="2022-01-20T23:35:43.930" v="275" actId="1076"/>
          <ac:picMkLst>
            <pc:docMk/>
            <pc:sldMk cId="4272262975" sldId="259"/>
            <ac:picMk id="57" creationId="{A1EF2A15-E996-2946-858E-F55AEB7A4A27}"/>
          </ac:picMkLst>
        </pc:picChg>
        <pc:picChg chg="add mod">
          <ac:chgData name="Tac, Vahidullah" userId="6661a46c-a28f-4254-a099-092ce0f8050d" providerId="ADAL" clId="{C1A0AABA-DFAE-644A-90A6-D1D440A9B61F}" dt="2022-01-20T23:35:39.224" v="274" actId="1076"/>
          <ac:picMkLst>
            <pc:docMk/>
            <pc:sldMk cId="4272262975" sldId="259"/>
            <ac:picMk id="58" creationId="{6BD26A00-2A82-5C4E-9899-5E28E78B1A4A}"/>
          </ac:picMkLst>
        </pc:picChg>
        <pc:picChg chg="add mod">
          <ac:chgData name="Tac, Vahidullah" userId="6661a46c-a28f-4254-a099-092ce0f8050d" providerId="ADAL" clId="{C1A0AABA-DFAE-644A-90A6-D1D440A9B61F}" dt="2022-01-20T23:35:33.041" v="273" actId="1076"/>
          <ac:picMkLst>
            <pc:docMk/>
            <pc:sldMk cId="4272262975" sldId="259"/>
            <ac:picMk id="59" creationId="{12B113C1-2288-5347-ADAB-76AD8FEA3E66}"/>
          </ac:picMkLst>
        </pc:picChg>
        <pc:picChg chg="add mod">
          <ac:chgData name="Tac, Vahidullah" userId="6661a46c-a28f-4254-a099-092ce0f8050d" providerId="ADAL" clId="{C1A0AABA-DFAE-644A-90A6-D1D440A9B61F}" dt="2022-01-20T23:07:36.524" v="201" actId="164"/>
          <ac:picMkLst>
            <pc:docMk/>
            <pc:sldMk cId="4272262975" sldId="259"/>
            <ac:picMk id="61" creationId="{63D2D145-965C-D743-941D-DD4121CC0126}"/>
          </ac:picMkLst>
        </pc:picChg>
        <pc:picChg chg="add del">
          <ac:chgData name="Tac, Vahidullah" userId="6661a46c-a28f-4254-a099-092ce0f8050d" providerId="ADAL" clId="{C1A0AABA-DFAE-644A-90A6-D1D440A9B61F}" dt="2022-01-20T23:16:17.788" v="216" actId="478"/>
          <ac:picMkLst>
            <pc:docMk/>
            <pc:sldMk cId="4272262975" sldId="259"/>
            <ac:picMk id="84" creationId="{390E7DB5-F8DD-244D-9572-FC848B773A09}"/>
          </ac:picMkLst>
        </pc:picChg>
        <pc:picChg chg="del mod topLvl">
          <ac:chgData name="Tac, Vahidullah" userId="6661a46c-a28f-4254-a099-092ce0f8050d" providerId="ADAL" clId="{C1A0AABA-DFAE-644A-90A6-D1D440A9B61F}" dt="2022-01-20T23:07:30.242" v="200" actId="478"/>
          <ac:picMkLst>
            <pc:docMk/>
            <pc:sldMk cId="4272262975" sldId="259"/>
            <ac:picMk id="87" creationId="{404A088C-B02A-3840-BBEB-EE772AF5B280}"/>
          </ac:picMkLst>
        </pc:picChg>
        <pc:cxnChg chg="mod">
          <ac:chgData name="Tac, Vahidullah" userId="6661a46c-a28f-4254-a099-092ce0f8050d" providerId="ADAL" clId="{C1A0AABA-DFAE-644A-90A6-D1D440A9B61F}" dt="2022-01-21T00:13:56.421" v="319" actId="14100"/>
          <ac:cxnSpMkLst>
            <pc:docMk/>
            <pc:sldMk cId="4272262975" sldId="259"/>
            <ac:cxnSpMk id="51" creationId="{51E866CF-A59A-D249-AD89-4BA7C1594DB0}"/>
          </ac:cxnSpMkLst>
        </pc:cxnChg>
        <pc:cxnChg chg="mod">
          <ac:chgData name="Tac, Vahidullah" userId="6661a46c-a28f-4254-a099-092ce0f8050d" providerId="ADAL" clId="{C1A0AABA-DFAE-644A-90A6-D1D440A9B61F}" dt="2022-01-21T00:13:52.638" v="318" actId="14100"/>
          <ac:cxnSpMkLst>
            <pc:docMk/>
            <pc:sldMk cId="4272262975" sldId="259"/>
            <ac:cxnSpMk id="56" creationId="{4103209F-4A13-5341-92DF-C09B5B7F2BAD}"/>
          </ac:cxnSpMkLst>
        </pc:cxnChg>
        <pc:cxnChg chg="mod">
          <ac:chgData name="Tac, Vahidullah" userId="6661a46c-a28f-4254-a099-092ce0f8050d" providerId="ADAL" clId="{C1A0AABA-DFAE-644A-90A6-D1D440A9B61F}" dt="2022-01-21T00:13:31.425" v="315" actId="14100"/>
          <ac:cxnSpMkLst>
            <pc:docMk/>
            <pc:sldMk cId="4272262975" sldId="259"/>
            <ac:cxnSpMk id="60" creationId="{532D6289-C94C-2E40-A498-61E38D736334}"/>
          </ac:cxnSpMkLst>
        </pc:cxnChg>
        <pc:cxnChg chg="mod">
          <ac:chgData name="Tac, Vahidullah" userId="6661a46c-a28f-4254-a099-092ce0f8050d" providerId="ADAL" clId="{C1A0AABA-DFAE-644A-90A6-D1D440A9B61F}" dt="2022-01-21T00:13:34.894" v="316" actId="14100"/>
          <ac:cxnSpMkLst>
            <pc:docMk/>
            <pc:sldMk cId="4272262975" sldId="259"/>
            <ac:cxnSpMk id="64" creationId="{87A42E60-6430-7240-A551-54A2E272A14F}"/>
          </ac:cxnSpMkLst>
        </pc:cxnChg>
      </pc:sldChg>
      <pc:sldChg chg="addSp delSp modSp new mod">
        <pc:chgData name="Tac, Vahidullah" userId="6661a46c-a28f-4254-a099-092ce0f8050d" providerId="ADAL" clId="{C1A0AABA-DFAE-644A-90A6-D1D440A9B61F}" dt="2022-01-20T23:06:37.090" v="190" actId="732"/>
        <pc:sldMkLst>
          <pc:docMk/>
          <pc:sldMk cId="1490118329" sldId="260"/>
        </pc:sldMkLst>
        <pc:spChg chg="del">
          <ac:chgData name="Tac, Vahidullah" userId="6661a46c-a28f-4254-a099-092ce0f8050d" providerId="ADAL" clId="{C1A0AABA-DFAE-644A-90A6-D1D440A9B61F}" dt="2022-01-20T22:48:32.330" v="13" actId="478"/>
          <ac:spMkLst>
            <pc:docMk/>
            <pc:sldMk cId="1490118329" sldId="260"/>
            <ac:spMk id="2" creationId="{3398F0DD-142B-3B41-A996-663E4D12A903}"/>
          </ac:spMkLst>
        </pc:spChg>
        <pc:spChg chg="del">
          <ac:chgData name="Tac, Vahidullah" userId="6661a46c-a28f-4254-a099-092ce0f8050d" providerId="ADAL" clId="{C1A0AABA-DFAE-644A-90A6-D1D440A9B61F}" dt="2022-01-20T22:48:35.629" v="16" actId="478"/>
          <ac:spMkLst>
            <pc:docMk/>
            <pc:sldMk cId="1490118329" sldId="260"/>
            <ac:spMk id="3" creationId="{E8BD2BC0-DF6A-0A45-AA38-D368870C8190}"/>
          </ac:spMkLst>
        </pc:spChg>
        <pc:picChg chg="add del mod modCrop">
          <ac:chgData name="Tac, Vahidullah" userId="6661a46c-a28f-4254-a099-092ce0f8050d" providerId="ADAL" clId="{C1A0AABA-DFAE-644A-90A6-D1D440A9B61F}" dt="2022-01-20T22:50:16.068" v="36" actId="732"/>
          <ac:picMkLst>
            <pc:docMk/>
            <pc:sldMk cId="1490118329" sldId="260"/>
            <ac:picMk id="4" creationId="{AB345B5E-A405-F842-92F2-529AB89EDDFA}"/>
          </ac:picMkLst>
        </pc:picChg>
        <pc:picChg chg="add mod modCrop">
          <ac:chgData name="Tac, Vahidullah" userId="6661a46c-a28f-4254-a099-092ce0f8050d" providerId="ADAL" clId="{C1A0AABA-DFAE-644A-90A6-D1D440A9B61F}" dt="2022-01-20T22:50:28.452" v="38" actId="732"/>
          <ac:picMkLst>
            <pc:docMk/>
            <pc:sldMk cId="1490118329" sldId="260"/>
            <ac:picMk id="6" creationId="{57812883-D4F7-7744-AB5C-91DE89E962F2}"/>
          </ac:picMkLst>
        </pc:picChg>
        <pc:picChg chg="add mod modCrop">
          <ac:chgData name="Tac, Vahidullah" userId="6661a46c-a28f-4254-a099-092ce0f8050d" providerId="ADAL" clId="{C1A0AABA-DFAE-644A-90A6-D1D440A9B61F}" dt="2022-01-20T22:50:39.856" v="40" actId="732"/>
          <ac:picMkLst>
            <pc:docMk/>
            <pc:sldMk cId="1490118329" sldId="260"/>
            <ac:picMk id="8" creationId="{D0ADA8CE-5D51-FA4D-B56A-890A34EB9E73}"/>
          </ac:picMkLst>
        </pc:picChg>
        <pc:picChg chg="add mod modCrop">
          <ac:chgData name="Tac, Vahidullah" userId="6661a46c-a28f-4254-a099-092ce0f8050d" providerId="ADAL" clId="{C1A0AABA-DFAE-644A-90A6-D1D440A9B61F}" dt="2022-01-20T22:50:51.852" v="42" actId="732"/>
          <ac:picMkLst>
            <pc:docMk/>
            <pc:sldMk cId="1490118329" sldId="260"/>
            <ac:picMk id="10" creationId="{7D24B9F0-F42D-FF4E-BE3C-0C3465097DE6}"/>
          </ac:picMkLst>
        </pc:picChg>
        <pc:picChg chg="add mod modCrop">
          <ac:chgData name="Tac, Vahidullah" userId="6661a46c-a28f-4254-a099-092ce0f8050d" providerId="ADAL" clId="{C1A0AABA-DFAE-644A-90A6-D1D440A9B61F}" dt="2022-01-20T22:51:06.557" v="44" actId="732"/>
          <ac:picMkLst>
            <pc:docMk/>
            <pc:sldMk cId="1490118329" sldId="260"/>
            <ac:picMk id="12" creationId="{F46D4FAD-5F89-7F43-AAC0-8E160DBAE6A6}"/>
          </ac:picMkLst>
        </pc:picChg>
        <pc:picChg chg="add del mod">
          <ac:chgData name="Tac, Vahidullah" userId="6661a46c-a28f-4254-a099-092ce0f8050d" providerId="ADAL" clId="{C1A0AABA-DFAE-644A-90A6-D1D440A9B61F}" dt="2022-01-20T22:52:36.150" v="62"/>
          <ac:picMkLst>
            <pc:docMk/>
            <pc:sldMk cId="1490118329" sldId="260"/>
            <ac:picMk id="14" creationId="{E2DB0EFA-413E-0646-A07C-6C7E81B612FD}"/>
          </ac:picMkLst>
        </pc:picChg>
        <pc:picChg chg="add del mod">
          <ac:chgData name="Tac, Vahidullah" userId="6661a46c-a28f-4254-a099-092ce0f8050d" providerId="ADAL" clId="{C1A0AABA-DFAE-644A-90A6-D1D440A9B61F}" dt="2022-01-20T22:52:36.150" v="62"/>
          <ac:picMkLst>
            <pc:docMk/>
            <pc:sldMk cId="1490118329" sldId="260"/>
            <ac:picMk id="16" creationId="{33F841E8-43BA-1F48-A2DC-7ADE0E9189C2}"/>
          </ac:picMkLst>
        </pc:picChg>
        <pc:picChg chg="add del mod">
          <ac:chgData name="Tac, Vahidullah" userId="6661a46c-a28f-4254-a099-092ce0f8050d" providerId="ADAL" clId="{C1A0AABA-DFAE-644A-90A6-D1D440A9B61F}" dt="2022-01-20T22:52:36.150" v="62"/>
          <ac:picMkLst>
            <pc:docMk/>
            <pc:sldMk cId="1490118329" sldId="260"/>
            <ac:picMk id="18" creationId="{1A8B0449-61AE-344D-A818-7A25C8ED4370}"/>
          </ac:picMkLst>
        </pc:picChg>
        <pc:picChg chg="add del mod">
          <ac:chgData name="Tac, Vahidullah" userId="6661a46c-a28f-4254-a099-092ce0f8050d" providerId="ADAL" clId="{C1A0AABA-DFAE-644A-90A6-D1D440A9B61F}" dt="2022-01-20T22:52:36.150" v="62"/>
          <ac:picMkLst>
            <pc:docMk/>
            <pc:sldMk cId="1490118329" sldId="260"/>
            <ac:picMk id="20" creationId="{40832EC7-AEB9-D148-918B-1C77787C93F2}"/>
          </ac:picMkLst>
        </pc:picChg>
        <pc:picChg chg="add del mod">
          <ac:chgData name="Tac, Vahidullah" userId="6661a46c-a28f-4254-a099-092ce0f8050d" providerId="ADAL" clId="{C1A0AABA-DFAE-644A-90A6-D1D440A9B61F}" dt="2022-01-20T22:52:36.150" v="62"/>
          <ac:picMkLst>
            <pc:docMk/>
            <pc:sldMk cId="1490118329" sldId="260"/>
            <ac:picMk id="22" creationId="{E3931BA8-E86E-7D41-AAB7-E736E5B80E9C}"/>
          </ac:picMkLst>
        </pc:picChg>
        <pc:picChg chg="add mod">
          <ac:chgData name="Tac, Vahidullah" userId="6661a46c-a28f-4254-a099-092ce0f8050d" providerId="ADAL" clId="{C1A0AABA-DFAE-644A-90A6-D1D440A9B61F}" dt="2022-01-20T22:57:07.303" v="123" actId="1076"/>
          <ac:picMkLst>
            <pc:docMk/>
            <pc:sldMk cId="1490118329" sldId="260"/>
            <ac:picMk id="23" creationId="{F0B078E6-6D61-2F43-BF53-46F0AC913791}"/>
          </ac:picMkLst>
        </pc:picChg>
        <pc:picChg chg="add mod">
          <ac:chgData name="Tac, Vahidullah" userId="6661a46c-a28f-4254-a099-092ce0f8050d" providerId="ADAL" clId="{C1A0AABA-DFAE-644A-90A6-D1D440A9B61F}" dt="2022-01-20T22:57:07.303" v="123" actId="1076"/>
          <ac:picMkLst>
            <pc:docMk/>
            <pc:sldMk cId="1490118329" sldId="260"/>
            <ac:picMk id="24" creationId="{EA007717-FDE4-D544-8ADF-94194D141C58}"/>
          </ac:picMkLst>
        </pc:picChg>
        <pc:picChg chg="add mod">
          <ac:chgData name="Tac, Vahidullah" userId="6661a46c-a28f-4254-a099-092ce0f8050d" providerId="ADAL" clId="{C1A0AABA-DFAE-644A-90A6-D1D440A9B61F}" dt="2022-01-20T22:57:07.303" v="123" actId="1076"/>
          <ac:picMkLst>
            <pc:docMk/>
            <pc:sldMk cId="1490118329" sldId="260"/>
            <ac:picMk id="25" creationId="{FF6EABD2-50C2-0743-B577-3A69B302F3B0}"/>
          </ac:picMkLst>
        </pc:picChg>
        <pc:picChg chg="add mod">
          <ac:chgData name="Tac, Vahidullah" userId="6661a46c-a28f-4254-a099-092ce0f8050d" providerId="ADAL" clId="{C1A0AABA-DFAE-644A-90A6-D1D440A9B61F}" dt="2022-01-20T22:57:07.303" v="123" actId="1076"/>
          <ac:picMkLst>
            <pc:docMk/>
            <pc:sldMk cId="1490118329" sldId="260"/>
            <ac:picMk id="26" creationId="{685BF729-8925-614D-A019-7D7DEE37FD3B}"/>
          </ac:picMkLst>
        </pc:picChg>
        <pc:picChg chg="add mod">
          <ac:chgData name="Tac, Vahidullah" userId="6661a46c-a28f-4254-a099-092ce0f8050d" providerId="ADAL" clId="{C1A0AABA-DFAE-644A-90A6-D1D440A9B61F}" dt="2022-01-20T22:57:07.303" v="123" actId="1076"/>
          <ac:picMkLst>
            <pc:docMk/>
            <pc:sldMk cId="1490118329" sldId="260"/>
            <ac:picMk id="27" creationId="{5A2E09B8-8FF9-334B-BE2C-3D55874DB629}"/>
          </ac:picMkLst>
        </pc:picChg>
        <pc:picChg chg="add mod modCrop">
          <ac:chgData name="Tac, Vahidullah" userId="6661a46c-a28f-4254-a099-092ce0f8050d" providerId="ADAL" clId="{C1A0AABA-DFAE-644A-90A6-D1D440A9B61F}" dt="2022-01-20T23:06:37.090" v="190" actId="732"/>
          <ac:picMkLst>
            <pc:docMk/>
            <pc:sldMk cId="1490118329" sldId="260"/>
            <ac:picMk id="28" creationId="{13C8E882-12B3-E043-B31E-377992E33B30}"/>
          </ac:picMkLst>
        </pc:picChg>
      </pc:sldChg>
      <pc:sldChg chg="addSp delSp modSp new mod">
        <pc:chgData name="Tac, Vahidullah" userId="6661a46c-a28f-4254-a099-092ce0f8050d" providerId="ADAL" clId="{C1A0AABA-DFAE-644A-90A6-D1D440A9B61F}" dt="2022-01-20T23:00:16.273" v="169" actId="1582"/>
        <pc:sldMkLst>
          <pc:docMk/>
          <pc:sldMk cId="2109581942" sldId="261"/>
        </pc:sldMkLst>
        <pc:spChg chg="del">
          <ac:chgData name="Tac, Vahidullah" userId="6661a46c-a28f-4254-a099-092ce0f8050d" providerId="ADAL" clId="{C1A0AABA-DFAE-644A-90A6-D1D440A9B61F}" dt="2022-01-20T22:52:41.205" v="65" actId="478"/>
          <ac:spMkLst>
            <pc:docMk/>
            <pc:sldMk cId="2109581942" sldId="261"/>
            <ac:spMk id="2" creationId="{5098DF26-CCA3-A54D-975D-96B62AB6ADFB}"/>
          </ac:spMkLst>
        </pc:spChg>
        <pc:spChg chg="del">
          <ac:chgData name="Tac, Vahidullah" userId="6661a46c-a28f-4254-a099-092ce0f8050d" providerId="ADAL" clId="{C1A0AABA-DFAE-644A-90A6-D1D440A9B61F}" dt="2022-01-20T22:52:39.709" v="64" actId="478"/>
          <ac:spMkLst>
            <pc:docMk/>
            <pc:sldMk cId="2109581942" sldId="261"/>
            <ac:spMk id="3" creationId="{FF432553-DF06-524B-9C60-2BA97F842020}"/>
          </ac:spMkLst>
        </pc:spChg>
        <pc:picChg chg="add del mod modCrop">
          <ac:chgData name="Tac, Vahidullah" userId="6661a46c-a28f-4254-a099-092ce0f8050d" providerId="ADAL" clId="{C1A0AABA-DFAE-644A-90A6-D1D440A9B61F}" dt="2022-01-20T22:57:03.435" v="121" actId="21"/>
          <ac:picMkLst>
            <pc:docMk/>
            <pc:sldMk cId="2109581942" sldId="261"/>
            <ac:picMk id="5" creationId="{8FBCC2BF-528C-2949-95BA-1F949A7D25D8}"/>
          </ac:picMkLst>
        </pc:picChg>
        <pc:picChg chg="add del mod modCrop">
          <ac:chgData name="Tac, Vahidullah" userId="6661a46c-a28f-4254-a099-092ce0f8050d" providerId="ADAL" clId="{C1A0AABA-DFAE-644A-90A6-D1D440A9B61F}" dt="2022-01-20T22:57:03.435" v="121" actId="21"/>
          <ac:picMkLst>
            <pc:docMk/>
            <pc:sldMk cId="2109581942" sldId="261"/>
            <ac:picMk id="7" creationId="{1B44186B-CD92-984F-BB2C-B7AD245A1472}"/>
          </ac:picMkLst>
        </pc:picChg>
        <pc:picChg chg="add del mod modCrop">
          <ac:chgData name="Tac, Vahidullah" userId="6661a46c-a28f-4254-a099-092ce0f8050d" providerId="ADAL" clId="{C1A0AABA-DFAE-644A-90A6-D1D440A9B61F}" dt="2022-01-20T22:57:03.435" v="121" actId="21"/>
          <ac:picMkLst>
            <pc:docMk/>
            <pc:sldMk cId="2109581942" sldId="261"/>
            <ac:picMk id="9" creationId="{797FBFA1-BAFB-F640-8778-DC7C2502F82F}"/>
          </ac:picMkLst>
        </pc:picChg>
        <pc:picChg chg="add del mod modCrop">
          <ac:chgData name="Tac, Vahidullah" userId="6661a46c-a28f-4254-a099-092ce0f8050d" providerId="ADAL" clId="{C1A0AABA-DFAE-644A-90A6-D1D440A9B61F}" dt="2022-01-20T22:57:03.435" v="121" actId="21"/>
          <ac:picMkLst>
            <pc:docMk/>
            <pc:sldMk cId="2109581942" sldId="261"/>
            <ac:picMk id="11" creationId="{FA1D3325-88FD-264F-9265-2244A861C062}"/>
          </ac:picMkLst>
        </pc:picChg>
        <pc:picChg chg="add del mod">
          <ac:chgData name="Tac, Vahidullah" userId="6661a46c-a28f-4254-a099-092ce0f8050d" providerId="ADAL" clId="{C1A0AABA-DFAE-644A-90A6-D1D440A9B61F}" dt="2022-01-20T22:53:26.187" v="76" actId="478"/>
          <ac:picMkLst>
            <pc:docMk/>
            <pc:sldMk cId="2109581942" sldId="261"/>
            <ac:picMk id="13" creationId="{3BF34EFC-802E-3744-947C-85C1B9C71307}"/>
          </ac:picMkLst>
        </pc:picChg>
        <pc:picChg chg="add del mod modCrop">
          <ac:chgData name="Tac, Vahidullah" userId="6661a46c-a28f-4254-a099-092ce0f8050d" providerId="ADAL" clId="{C1A0AABA-DFAE-644A-90A6-D1D440A9B61F}" dt="2022-01-20T22:57:03.435" v="121" actId="21"/>
          <ac:picMkLst>
            <pc:docMk/>
            <pc:sldMk cId="2109581942" sldId="261"/>
            <ac:picMk id="14" creationId="{236C6EB6-C3BD-9C49-8301-D79A2817314B}"/>
          </ac:picMkLst>
        </pc:picChg>
        <pc:picChg chg="add del mod">
          <ac:chgData name="Tac, Vahidullah" userId="6661a46c-a28f-4254-a099-092ce0f8050d" providerId="ADAL" clId="{C1A0AABA-DFAE-644A-90A6-D1D440A9B61F}" dt="2022-01-20T22:57:32.875" v="134" actId="478"/>
          <ac:picMkLst>
            <pc:docMk/>
            <pc:sldMk cId="2109581942" sldId="261"/>
            <ac:picMk id="16" creationId="{C104E853-A1C6-664E-9E88-BADE92EFB5C5}"/>
          </ac:picMkLst>
        </pc:picChg>
        <pc:picChg chg="add del mod">
          <ac:chgData name="Tac, Vahidullah" userId="6661a46c-a28f-4254-a099-092ce0f8050d" providerId="ADAL" clId="{C1A0AABA-DFAE-644A-90A6-D1D440A9B61F}" dt="2022-01-20T22:57:34.905" v="135" actId="478"/>
          <ac:picMkLst>
            <pc:docMk/>
            <pc:sldMk cId="2109581942" sldId="261"/>
            <ac:picMk id="18" creationId="{B20B9900-104D-B248-A006-A8FF0A018886}"/>
          </ac:picMkLst>
        </pc:picChg>
        <pc:picChg chg="add del mod">
          <ac:chgData name="Tac, Vahidullah" userId="6661a46c-a28f-4254-a099-092ce0f8050d" providerId="ADAL" clId="{C1A0AABA-DFAE-644A-90A6-D1D440A9B61F}" dt="2022-01-20T22:57:34.905" v="135" actId="478"/>
          <ac:picMkLst>
            <pc:docMk/>
            <pc:sldMk cId="2109581942" sldId="261"/>
            <ac:picMk id="20" creationId="{E004F9BA-3D79-0544-AE24-458A3E900DF0}"/>
          </ac:picMkLst>
        </pc:picChg>
        <pc:picChg chg="add del mod">
          <ac:chgData name="Tac, Vahidullah" userId="6661a46c-a28f-4254-a099-092ce0f8050d" providerId="ADAL" clId="{C1A0AABA-DFAE-644A-90A6-D1D440A9B61F}" dt="2022-01-20T22:57:34.905" v="135" actId="478"/>
          <ac:picMkLst>
            <pc:docMk/>
            <pc:sldMk cId="2109581942" sldId="261"/>
            <ac:picMk id="22" creationId="{6F84702E-7B91-5E4F-835B-66E23D3720B6}"/>
          </ac:picMkLst>
        </pc:picChg>
        <pc:picChg chg="add del mod">
          <ac:chgData name="Tac, Vahidullah" userId="6661a46c-a28f-4254-a099-092ce0f8050d" providerId="ADAL" clId="{C1A0AABA-DFAE-644A-90A6-D1D440A9B61F}" dt="2022-01-20T22:57:34.905" v="135" actId="478"/>
          <ac:picMkLst>
            <pc:docMk/>
            <pc:sldMk cId="2109581942" sldId="261"/>
            <ac:picMk id="24" creationId="{E4465235-61E7-1E4D-84C8-17E82B5852AF}"/>
          </ac:picMkLst>
        </pc:picChg>
        <pc:picChg chg="add mod modCrop">
          <ac:chgData name="Tac, Vahidullah" userId="6661a46c-a28f-4254-a099-092ce0f8050d" providerId="ADAL" clId="{C1A0AABA-DFAE-644A-90A6-D1D440A9B61F}" dt="2022-01-20T23:00:16.273" v="169" actId="1582"/>
          <ac:picMkLst>
            <pc:docMk/>
            <pc:sldMk cId="2109581942" sldId="261"/>
            <ac:picMk id="26" creationId="{97FEA3F0-BB99-C543-A1F7-896CEDE557CA}"/>
          </ac:picMkLst>
        </pc:picChg>
        <pc:picChg chg="add mod modCrop">
          <ac:chgData name="Tac, Vahidullah" userId="6661a46c-a28f-4254-a099-092ce0f8050d" providerId="ADAL" clId="{C1A0AABA-DFAE-644A-90A6-D1D440A9B61F}" dt="2022-01-20T23:00:16.273" v="169" actId="1582"/>
          <ac:picMkLst>
            <pc:docMk/>
            <pc:sldMk cId="2109581942" sldId="261"/>
            <ac:picMk id="28" creationId="{1728A2BC-2658-7344-8AD2-1DF2C990466A}"/>
          </ac:picMkLst>
        </pc:picChg>
        <pc:picChg chg="add mod modCrop">
          <ac:chgData name="Tac, Vahidullah" userId="6661a46c-a28f-4254-a099-092ce0f8050d" providerId="ADAL" clId="{C1A0AABA-DFAE-644A-90A6-D1D440A9B61F}" dt="2022-01-20T23:00:16.273" v="169" actId="1582"/>
          <ac:picMkLst>
            <pc:docMk/>
            <pc:sldMk cId="2109581942" sldId="261"/>
            <ac:picMk id="30" creationId="{C2ED995E-F27E-5F41-8AD2-58C98B8C86E6}"/>
          </ac:picMkLst>
        </pc:picChg>
        <pc:picChg chg="add mod modCrop">
          <ac:chgData name="Tac, Vahidullah" userId="6661a46c-a28f-4254-a099-092ce0f8050d" providerId="ADAL" clId="{C1A0AABA-DFAE-644A-90A6-D1D440A9B61F}" dt="2022-01-20T23:00:16.273" v="169" actId="1582"/>
          <ac:picMkLst>
            <pc:docMk/>
            <pc:sldMk cId="2109581942" sldId="261"/>
            <ac:picMk id="32" creationId="{4A8CB1F7-A989-4D4B-927E-3C1A35C26291}"/>
          </ac:picMkLst>
        </pc:picChg>
        <pc:picChg chg="add mod modCrop">
          <ac:chgData name="Tac, Vahidullah" userId="6661a46c-a28f-4254-a099-092ce0f8050d" providerId="ADAL" clId="{C1A0AABA-DFAE-644A-90A6-D1D440A9B61F}" dt="2022-01-20T23:00:16.273" v="169" actId="1582"/>
          <ac:picMkLst>
            <pc:docMk/>
            <pc:sldMk cId="2109581942" sldId="261"/>
            <ac:picMk id="34" creationId="{971899B5-D36D-5F43-B572-A0251181DF2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gif>
</file>

<file path=ppt/media/image43.png>
</file>

<file path=ppt/media/image44.png>
</file>

<file path=ppt/media/image45.gif>
</file>

<file path=ppt/media/image46.gif>
</file>

<file path=ppt/media/image47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0" y="1122363"/>
            <a:ext cx="10287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3602038"/>
            <a:ext cx="10287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77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454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2" y="365125"/>
            <a:ext cx="2957513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365125"/>
            <a:ext cx="8701088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927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024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1" y="1709739"/>
            <a:ext cx="118300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1" y="4589464"/>
            <a:ext cx="118300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82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1825625"/>
            <a:ext cx="58293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1825625"/>
            <a:ext cx="58293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57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365126"/>
            <a:ext cx="1183005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2" y="1681163"/>
            <a:ext cx="580251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2" y="2505075"/>
            <a:ext cx="580251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5" y="1681163"/>
            <a:ext cx="58310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5" y="2505075"/>
            <a:ext cx="58310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05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537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072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457200"/>
            <a:ext cx="4423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987426"/>
            <a:ext cx="694372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2057400"/>
            <a:ext cx="4423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94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457200"/>
            <a:ext cx="4423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987426"/>
            <a:ext cx="6943725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2057400"/>
            <a:ext cx="4423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478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365126"/>
            <a:ext cx="118300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1825625"/>
            <a:ext cx="118300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4D8E1-FD25-E64B-9EF0-7116D5E22959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6356351"/>
            <a:ext cx="46291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59071-ACC7-8B4C-9479-83A617C11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55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jp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18" Type="http://schemas.openxmlformats.org/officeDocument/2006/relationships/image" Target="../media/image35.png"/><Relationship Id="rId3" Type="http://schemas.openxmlformats.org/officeDocument/2006/relationships/image" Target="../media/image16.jp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17" Type="http://schemas.openxmlformats.org/officeDocument/2006/relationships/image" Target="../media/image34.png"/><Relationship Id="rId2" Type="http://schemas.openxmlformats.org/officeDocument/2006/relationships/image" Target="../media/image20.png"/><Relationship Id="rId16" Type="http://schemas.openxmlformats.org/officeDocument/2006/relationships/image" Target="../media/image33.png"/><Relationship Id="rId20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5" Type="http://schemas.openxmlformats.org/officeDocument/2006/relationships/image" Target="../media/image32.png"/><Relationship Id="rId10" Type="http://schemas.openxmlformats.org/officeDocument/2006/relationships/image" Target="../media/image27.png"/><Relationship Id="rId19" Type="http://schemas.openxmlformats.org/officeDocument/2006/relationships/image" Target="../media/image36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1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38.png"/><Relationship Id="rId7" Type="http://schemas.openxmlformats.org/officeDocument/2006/relationships/image" Target="../media/image26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11" Type="http://schemas.openxmlformats.org/officeDocument/2006/relationships/image" Target="../media/image30.png"/><Relationship Id="rId5" Type="http://schemas.openxmlformats.org/officeDocument/2006/relationships/image" Target="../media/image40.png"/><Relationship Id="rId10" Type="http://schemas.openxmlformats.org/officeDocument/2006/relationships/image" Target="../media/image29.png"/><Relationship Id="rId4" Type="http://schemas.openxmlformats.org/officeDocument/2006/relationships/image" Target="../media/image39.png"/><Relationship Id="rId9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image" Target="../media/image4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gif"/><Relationship Id="rId4" Type="http://schemas.openxmlformats.org/officeDocument/2006/relationships/image" Target="../media/image4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F03AB1-7A4E-EC40-A477-FD5F4F78F3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07" t="6992" r="28947" b="9638"/>
          <a:stretch/>
        </p:blipFill>
        <p:spPr>
          <a:xfrm>
            <a:off x="887960" y="2107422"/>
            <a:ext cx="2015231" cy="22371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2F7813-9225-B64A-8A4C-03582D49EE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35" t="8029" r="27920" b="8601"/>
          <a:stretch/>
        </p:blipFill>
        <p:spPr>
          <a:xfrm>
            <a:off x="3029315" y="2107423"/>
            <a:ext cx="2015231" cy="22371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87FFCD-1D6C-CF41-81A0-801138D438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32" t="6509" r="29232" b="10122"/>
          <a:stretch/>
        </p:blipFill>
        <p:spPr>
          <a:xfrm>
            <a:off x="5169527" y="2107424"/>
            <a:ext cx="1976762" cy="22371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587F92-7421-9C47-A3C7-29DA8C9AB3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97" t="7247" r="29057" b="9383"/>
          <a:stretch/>
        </p:blipFill>
        <p:spPr>
          <a:xfrm>
            <a:off x="7271272" y="2107424"/>
            <a:ext cx="2015231" cy="22371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0921EA-6756-0B41-B6FF-36EDBF645D3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046" t="6796" r="29168" b="9836"/>
          <a:stretch/>
        </p:blipFill>
        <p:spPr>
          <a:xfrm>
            <a:off x="9411484" y="2087450"/>
            <a:ext cx="1988598" cy="223717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1194A6B-7017-BD44-9727-2CBD491B095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496" r="21051"/>
          <a:stretch/>
        </p:blipFill>
        <p:spPr>
          <a:xfrm>
            <a:off x="1035582" y="197345"/>
            <a:ext cx="1722268" cy="1720233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09F1BBA-F3D1-3646-BA40-02BA5412650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2497" r="21051"/>
          <a:stretch/>
        </p:blipFill>
        <p:spPr>
          <a:xfrm>
            <a:off x="3172838" y="197344"/>
            <a:ext cx="1722267" cy="1720232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EA2C297-1CCA-7045-9CD5-2A5DAD7B2EF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2177" r="21371"/>
          <a:stretch/>
        </p:blipFill>
        <p:spPr>
          <a:xfrm>
            <a:off x="5296775" y="197344"/>
            <a:ext cx="1722267" cy="1720232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A057258-C40E-4F4B-8AF0-1FEEFB0297B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2177" r="21371"/>
          <a:stretch/>
        </p:blipFill>
        <p:spPr>
          <a:xfrm>
            <a:off x="7420711" y="197344"/>
            <a:ext cx="1722268" cy="1720232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DD45724-56CD-8E4E-9F5B-B0EA13316B10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2497" r="21051"/>
          <a:stretch/>
        </p:blipFill>
        <p:spPr>
          <a:xfrm>
            <a:off x="9544649" y="197344"/>
            <a:ext cx="1722268" cy="1720232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DE08A77-E62F-A44F-9A5E-71523B653BC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4243" r="19435"/>
          <a:stretch/>
        </p:blipFill>
        <p:spPr>
          <a:xfrm>
            <a:off x="973438" y="4494492"/>
            <a:ext cx="1846557" cy="1848684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1220123A-3A96-B240-9320-DA6D43535F06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0227" r="13451"/>
          <a:stretch/>
        </p:blipFill>
        <p:spPr>
          <a:xfrm>
            <a:off x="3110691" y="4504609"/>
            <a:ext cx="1846558" cy="1848684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A24AC751-A0F2-074E-B259-783362F3FB0E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26171" r="17508"/>
          <a:stretch/>
        </p:blipFill>
        <p:spPr>
          <a:xfrm>
            <a:off x="5234538" y="4504609"/>
            <a:ext cx="1846557" cy="1848684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DF9118B-D5B3-3242-B0CD-D9EF374AFFD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30227" r="13451"/>
          <a:stretch/>
        </p:blipFill>
        <p:spPr>
          <a:xfrm>
            <a:off x="7296421" y="4514469"/>
            <a:ext cx="1846558" cy="1848684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3EDF2387-5987-954C-88A7-3C493A1560D2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25807" r="17872"/>
          <a:stretch/>
        </p:blipFill>
        <p:spPr>
          <a:xfrm>
            <a:off x="9482505" y="4514469"/>
            <a:ext cx="1846557" cy="1848684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B722DC74-E296-BE46-98B9-60F1B60C3948}"/>
              </a:ext>
            </a:extLst>
          </p:cNvPr>
          <p:cNvSpPr/>
          <p:nvPr/>
        </p:nvSpPr>
        <p:spPr>
          <a:xfrm>
            <a:off x="1193455" y="2965190"/>
            <a:ext cx="696718" cy="696718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1E866CF-A59A-D249-AD89-4BA7C1594DB0}"/>
              </a:ext>
            </a:extLst>
          </p:cNvPr>
          <p:cNvCxnSpPr>
            <a:cxnSpLocks/>
          </p:cNvCxnSpPr>
          <p:nvPr/>
        </p:nvCxnSpPr>
        <p:spPr>
          <a:xfrm>
            <a:off x="1875892" y="3206035"/>
            <a:ext cx="870483" cy="1826340"/>
          </a:xfrm>
          <a:prstGeom prst="line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103209F-4A13-5341-92DF-C09B5B7F2BAD}"/>
              </a:ext>
            </a:extLst>
          </p:cNvPr>
          <p:cNvCxnSpPr>
            <a:cxnSpLocks/>
          </p:cNvCxnSpPr>
          <p:nvPr/>
        </p:nvCxnSpPr>
        <p:spPr>
          <a:xfrm flipH="1">
            <a:off x="968375" y="3313550"/>
            <a:ext cx="225080" cy="2036325"/>
          </a:xfrm>
          <a:prstGeom prst="line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32D6289-C94C-2E40-A498-61E38D736334}"/>
              </a:ext>
            </a:extLst>
          </p:cNvPr>
          <p:cNvCxnSpPr>
            <a:cxnSpLocks/>
          </p:cNvCxnSpPr>
          <p:nvPr/>
        </p:nvCxnSpPr>
        <p:spPr>
          <a:xfrm flipH="1">
            <a:off x="2597150" y="1127125"/>
            <a:ext cx="165100" cy="1698625"/>
          </a:xfrm>
          <a:prstGeom prst="line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AAC26A4B-47FB-3A46-9776-F0542D3B461B}"/>
              </a:ext>
            </a:extLst>
          </p:cNvPr>
          <p:cNvSpPr/>
          <p:nvPr/>
        </p:nvSpPr>
        <p:spPr>
          <a:xfrm>
            <a:off x="1903669" y="2434368"/>
            <a:ext cx="696718" cy="696718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7A42E60-6430-7240-A551-54A2E272A14F}"/>
              </a:ext>
            </a:extLst>
          </p:cNvPr>
          <p:cNvCxnSpPr>
            <a:cxnSpLocks/>
          </p:cNvCxnSpPr>
          <p:nvPr/>
        </p:nvCxnSpPr>
        <p:spPr>
          <a:xfrm>
            <a:off x="1114425" y="1441450"/>
            <a:ext cx="812800" cy="1476375"/>
          </a:xfrm>
          <a:prstGeom prst="line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3FD6B4E0-AB55-CD4C-8C73-ADAC3E8FBA46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b="25035"/>
          <a:stretch/>
        </p:blipFill>
        <p:spPr>
          <a:xfrm rot="16200000">
            <a:off x="11446774" y="630584"/>
            <a:ext cx="2154967" cy="2153967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390E7DB5-F8DD-244D-9572-FC848B773A09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27484" t="26225" r="19351" b="31789"/>
          <a:stretch/>
        </p:blipFill>
        <p:spPr>
          <a:xfrm>
            <a:off x="11444037" y="3532472"/>
            <a:ext cx="2157015" cy="2407692"/>
          </a:xfrm>
          <a:prstGeom prst="rect">
            <a:avLst/>
          </a:prstGeom>
        </p:spPr>
      </p:pic>
      <p:sp>
        <p:nvSpPr>
          <p:cNvPr id="85" name="Down Arrow 84">
            <a:extLst>
              <a:ext uri="{FF2B5EF4-FFF2-40B4-BE49-F238E27FC236}">
                <a16:creationId xmlns:a16="http://schemas.microsoft.com/office/drawing/2014/main" id="{B44E551D-0231-204C-970F-E998F4185865}"/>
              </a:ext>
            </a:extLst>
          </p:cNvPr>
          <p:cNvSpPr/>
          <p:nvPr/>
        </p:nvSpPr>
        <p:spPr>
          <a:xfrm>
            <a:off x="12407040" y="2925575"/>
            <a:ext cx="231007" cy="466373"/>
          </a:xfrm>
          <a:prstGeom prst="downArrow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E10EE68C-7882-C847-BEC2-B3A5B4E917B0}"/>
                  </a:ext>
                </a:extLst>
              </p:cNvPr>
              <p:cNvSpPr txBox="1"/>
              <p:nvPr/>
            </p:nvSpPr>
            <p:spPr>
              <a:xfrm>
                <a:off x="367344" y="2015089"/>
                <a:ext cx="595612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 [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𝑘𝑃𝑎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E10EE68C-7882-C847-BEC2-B3A5B4E917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344" y="2015089"/>
                <a:ext cx="595612" cy="184666"/>
              </a:xfrm>
              <a:prstGeom prst="rect">
                <a:avLst/>
              </a:prstGeom>
              <a:blipFill>
                <a:blip r:embed="rId19"/>
                <a:stretch>
                  <a:fillRect l="-2083" t="-12500" r="-10417" b="-3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9" name="TextBox 88">
            <a:extLst>
              <a:ext uri="{FF2B5EF4-FFF2-40B4-BE49-F238E27FC236}">
                <a16:creationId xmlns:a16="http://schemas.microsoft.com/office/drawing/2014/main" id="{FB3DFF83-8B97-9547-B764-138D12C0D747}"/>
              </a:ext>
            </a:extLst>
          </p:cNvPr>
          <p:cNvSpPr txBox="1"/>
          <p:nvPr/>
        </p:nvSpPr>
        <p:spPr>
          <a:xfrm>
            <a:off x="330814" y="2185270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7.2e+1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17BA2B6-EE02-B44E-80D1-374403B1CCE1}"/>
              </a:ext>
            </a:extLst>
          </p:cNvPr>
          <p:cNvSpPr txBox="1"/>
          <p:nvPr/>
        </p:nvSpPr>
        <p:spPr>
          <a:xfrm>
            <a:off x="331120" y="4214537"/>
            <a:ext cx="5822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1.0e-1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CCFD5E3-F784-CF42-9490-BA4E7590AB22}"/>
              </a:ext>
            </a:extLst>
          </p:cNvPr>
          <p:cNvGrpSpPr/>
          <p:nvPr/>
        </p:nvGrpSpPr>
        <p:grpSpPr>
          <a:xfrm>
            <a:off x="445785" y="2403990"/>
            <a:ext cx="333677" cy="1849864"/>
            <a:chOff x="370424" y="2353555"/>
            <a:chExt cx="333677" cy="1849864"/>
          </a:xfrm>
        </p:grpSpPr>
        <p:pic>
          <p:nvPicPr>
            <p:cNvPr id="87" name="Picture 86" descr="Chart, histogram&#10;&#10;Description automatically generated">
              <a:extLst>
                <a:ext uri="{FF2B5EF4-FFF2-40B4-BE49-F238E27FC236}">
                  <a16:creationId xmlns:a16="http://schemas.microsoft.com/office/drawing/2014/main" id="{404A088C-B02A-3840-BBEB-EE772AF5B2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l="2511" t="11817" r="94723" b="54557"/>
            <a:stretch/>
          </p:blipFill>
          <p:spPr>
            <a:xfrm>
              <a:off x="370424" y="2353555"/>
              <a:ext cx="333677" cy="1747390"/>
            </a:xfrm>
            <a:prstGeom prst="rect">
              <a:avLst/>
            </a:prstGeom>
          </p:spPr>
        </p:pic>
        <p:sp>
          <p:nvSpPr>
            <p:cNvPr id="86" name="Triangle 85">
              <a:extLst>
                <a:ext uri="{FF2B5EF4-FFF2-40B4-BE49-F238E27FC236}">
                  <a16:creationId xmlns:a16="http://schemas.microsoft.com/office/drawing/2014/main" id="{1C74D66C-2CE8-2242-BC20-42454789B595}"/>
                </a:ext>
              </a:extLst>
            </p:cNvPr>
            <p:cNvSpPr/>
            <p:nvPr/>
          </p:nvSpPr>
          <p:spPr>
            <a:xfrm rot="10800000">
              <a:off x="445567" y="4038242"/>
              <a:ext cx="191606" cy="165177"/>
            </a:xfrm>
            <a:prstGeom prst="triangl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0834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89B1120B-A523-684C-9B0D-0FCEA4137D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966" r="24966"/>
          <a:stretch/>
        </p:blipFill>
        <p:spPr>
          <a:xfrm>
            <a:off x="666516" y="1861043"/>
            <a:ext cx="2453867" cy="2886154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B722DC74-E296-BE46-98B9-60F1B60C3948}"/>
              </a:ext>
            </a:extLst>
          </p:cNvPr>
          <p:cNvSpPr/>
          <p:nvPr/>
        </p:nvSpPr>
        <p:spPr>
          <a:xfrm>
            <a:off x="1218930" y="3054314"/>
            <a:ext cx="696718" cy="696718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1E866CF-A59A-D249-AD89-4BA7C1594DB0}"/>
              </a:ext>
            </a:extLst>
          </p:cNvPr>
          <p:cNvCxnSpPr>
            <a:cxnSpLocks/>
          </p:cNvCxnSpPr>
          <p:nvPr/>
        </p:nvCxnSpPr>
        <p:spPr>
          <a:xfrm>
            <a:off x="1890343" y="3275527"/>
            <a:ext cx="827087" cy="1982273"/>
          </a:xfrm>
          <a:prstGeom prst="line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103209F-4A13-5341-92DF-C09B5B7F2BAD}"/>
              </a:ext>
            </a:extLst>
          </p:cNvPr>
          <p:cNvCxnSpPr>
            <a:cxnSpLocks/>
            <a:stCxn id="46" idx="2"/>
            <a:endCxn id="54" idx="2"/>
          </p:cNvCxnSpPr>
          <p:nvPr/>
        </p:nvCxnSpPr>
        <p:spPr>
          <a:xfrm flipH="1">
            <a:off x="1029025" y="3402673"/>
            <a:ext cx="189905" cy="2219700"/>
          </a:xfrm>
          <a:prstGeom prst="line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32D6289-C94C-2E40-A498-61E38D736334}"/>
              </a:ext>
            </a:extLst>
          </p:cNvPr>
          <p:cNvCxnSpPr>
            <a:cxnSpLocks/>
          </p:cNvCxnSpPr>
          <p:nvPr/>
        </p:nvCxnSpPr>
        <p:spPr>
          <a:xfrm flipH="1">
            <a:off x="2503950" y="1127125"/>
            <a:ext cx="258300" cy="1728809"/>
          </a:xfrm>
          <a:prstGeom prst="line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AAC26A4B-47FB-3A46-9776-F0542D3B461B}"/>
              </a:ext>
            </a:extLst>
          </p:cNvPr>
          <p:cNvSpPr/>
          <p:nvPr/>
        </p:nvSpPr>
        <p:spPr>
          <a:xfrm>
            <a:off x="1809058" y="2461952"/>
            <a:ext cx="696718" cy="696718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7A42E60-6430-7240-A551-54A2E272A14F}"/>
              </a:ext>
            </a:extLst>
          </p:cNvPr>
          <p:cNvCxnSpPr>
            <a:cxnSpLocks/>
          </p:cNvCxnSpPr>
          <p:nvPr/>
        </p:nvCxnSpPr>
        <p:spPr>
          <a:xfrm>
            <a:off x="1114425" y="1441450"/>
            <a:ext cx="722842" cy="1505953"/>
          </a:xfrm>
          <a:prstGeom prst="line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3FD6B4E0-AB55-CD4C-8C73-ADAC3E8FBA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35"/>
          <a:stretch/>
        </p:blipFill>
        <p:spPr>
          <a:xfrm rot="16200000">
            <a:off x="11446774" y="630584"/>
            <a:ext cx="2154967" cy="2153967"/>
          </a:xfrm>
          <a:prstGeom prst="rect">
            <a:avLst/>
          </a:prstGeom>
        </p:spPr>
      </p:pic>
      <p:sp>
        <p:nvSpPr>
          <p:cNvPr id="85" name="Down Arrow 84">
            <a:extLst>
              <a:ext uri="{FF2B5EF4-FFF2-40B4-BE49-F238E27FC236}">
                <a16:creationId xmlns:a16="http://schemas.microsoft.com/office/drawing/2014/main" id="{B44E551D-0231-204C-970F-E998F4185865}"/>
              </a:ext>
            </a:extLst>
          </p:cNvPr>
          <p:cNvSpPr/>
          <p:nvPr/>
        </p:nvSpPr>
        <p:spPr>
          <a:xfrm>
            <a:off x="12407039" y="3029605"/>
            <a:ext cx="231007" cy="466373"/>
          </a:xfrm>
          <a:prstGeom prst="downArrow">
            <a:avLst/>
          </a:prstGeom>
          <a:solidFill>
            <a:schemeClr val="accent2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E10EE68C-7882-C847-BEC2-B3A5B4E917B0}"/>
                  </a:ext>
                </a:extLst>
              </p:cNvPr>
              <p:cNvSpPr txBox="1"/>
              <p:nvPr/>
            </p:nvSpPr>
            <p:spPr>
              <a:xfrm>
                <a:off x="272227" y="1861043"/>
                <a:ext cx="791435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 [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𝑘𝑃𝑎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E10EE68C-7882-C847-BEC2-B3A5B4E917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227" y="1861043"/>
                <a:ext cx="791435" cy="246221"/>
              </a:xfrm>
              <a:prstGeom prst="rect">
                <a:avLst/>
              </a:prstGeom>
              <a:blipFill>
                <a:blip r:embed="rId4"/>
                <a:stretch>
                  <a:fillRect l="-3175" t="-9524" r="-9524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9" name="TextBox 88">
            <a:extLst>
              <a:ext uri="{FF2B5EF4-FFF2-40B4-BE49-F238E27FC236}">
                <a16:creationId xmlns:a16="http://schemas.microsoft.com/office/drawing/2014/main" id="{FB3DFF83-8B97-9547-B764-138D12C0D747}"/>
              </a:ext>
            </a:extLst>
          </p:cNvPr>
          <p:cNvSpPr txBox="1"/>
          <p:nvPr/>
        </p:nvSpPr>
        <p:spPr>
          <a:xfrm>
            <a:off x="297855" y="2141845"/>
            <a:ext cx="753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7.2e+1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17BA2B6-EE02-B44E-80D1-374403B1CCE1}"/>
              </a:ext>
            </a:extLst>
          </p:cNvPr>
          <p:cNvSpPr txBox="1"/>
          <p:nvPr/>
        </p:nvSpPr>
        <p:spPr>
          <a:xfrm>
            <a:off x="287192" y="4208325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1.0e-1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B52B076-BAE2-5841-9A8F-0B03550301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4966" r="24966"/>
          <a:stretch/>
        </p:blipFill>
        <p:spPr>
          <a:xfrm>
            <a:off x="2850880" y="1861044"/>
            <a:ext cx="2453867" cy="288615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422DB2E-808D-924F-B8B8-05A053EE094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4966" r="24966"/>
          <a:stretch/>
        </p:blipFill>
        <p:spPr>
          <a:xfrm>
            <a:off x="4957129" y="1853900"/>
            <a:ext cx="2453866" cy="2886152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797EA51-C992-EF4F-BD99-13284BCBA12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4966" r="24966"/>
          <a:stretch/>
        </p:blipFill>
        <p:spPr>
          <a:xfrm>
            <a:off x="7084953" y="1849596"/>
            <a:ext cx="2453866" cy="28861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5C97B1A-89E2-EB43-84A5-3A5AA3B243E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4966" r="24966"/>
          <a:stretch/>
        </p:blipFill>
        <p:spPr>
          <a:xfrm>
            <a:off x="9234355" y="1861044"/>
            <a:ext cx="2453866" cy="288615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C299A12A-A6C3-B645-9DC8-5B8B22511C6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0874" r="19977"/>
          <a:stretch/>
        </p:blipFill>
        <p:spPr>
          <a:xfrm>
            <a:off x="1010789" y="134796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887079E-0D9A-C64A-9451-5028940B5E9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0874" r="19977"/>
          <a:stretch/>
        </p:blipFill>
        <p:spPr>
          <a:xfrm>
            <a:off x="3155347" y="134796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4469B2DD-71E4-FF47-96B5-77CBE2AD6544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0874" r="19977"/>
          <a:stretch/>
        </p:blipFill>
        <p:spPr>
          <a:xfrm>
            <a:off x="5283171" y="134795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6CBE788D-E09D-7F4D-8E3D-99F9D1C8AF2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0874" r="19977"/>
          <a:stretch/>
        </p:blipFill>
        <p:spPr>
          <a:xfrm>
            <a:off x="7410995" y="134795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7241749B-831E-9F4C-860B-0E322F588A9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0874" r="19977"/>
          <a:stretch/>
        </p:blipFill>
        <p:spPr>
          <a:xfrm>
            <a:off x="9531139" y="134794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2B9CCD5-E5AA-6643-83EE-D575E519907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2911" r="8050"/>
          <a:stretch/>
        </p:blipFill>
        <p:spPr>
          <a:xfrm>
            <a:off x="1029025" y="4749163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F6CA1BFD-5745-7644-A659-0DEE3C8B25DE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32911" r="8050"/>
          <a:stretch/>
        </p:blipFill>
        <p:spPr>
          <a:xfrm>
            <a:off x="3155347" y="4749163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1EF2A15-E996-2946-858E-F55AEB7A4A27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32911" r="8050"/>
          <a:stretch/>
        </p:blipFill>
        <p:spPr>
          <a:xfrm>
            <a:off x="5283171" y="4747197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6BD26A00-2A82-5C4E-9899-5E28E78B1A4A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32911" r="8050"/>
          <a:stretch/>
        </p:blipFill>
        <p:spPr>
          <a:xfrm>
            <a:off x="7410995" y="4747197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2B113C1-2288-5347-ADAB-76AD8FEA3E66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32911" r="8050"/>
          <a:stretch/>
        </p:blipFill>
        <p:spPr>
          <a:xfrm>
            <a:off x="9538819" y="4747197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60B33CB-B29D-6D4D-BAB2-4168B0A1B8A8}"/>
              </a:ext>
            </a:extLst>
          </p:cNvPr>
          <p:cNvGrpSpPr/>
          <p:nvPr/>
        </p:nvGrpSpPr>
        <p:grpSpPr>
          <a:xfrm>
            <a:off x="467003" y="2411688"/>
            <a:ext cx="379880" cy="1843491"/>
            <a:chOff x="724979" y="2403990"/>
            <a:chExt cx="379880" cy="1843491"/>
          </a:xfrm>
        </p:grpSpPr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63D2D145-965C-D743-941D-DD4121CC01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l="2692" t="11438" r="93208" b="57718"/>
            <a:stretch/>
          </p:blipFill>
          <p:spPr>
            <a:xfrm>
              <a:off x="724979" y="2403990"/>
              <a:ext cx="379880" cy="1684687"/>
            </a:xfrm>
            <a:prstGeom prst="rect">
              <a:avLst/>
            </a:prstGeom>
          </p:spPr>
        </p:pic>
        <p:sp>
          <p:nvSpPr>
            <p:cNvPr id="62" name="Triangle 61">
              <a:extLst>
                <a:ext uri="{FF2B5EF4-FFF2-40B4-BE49-F238E27FC236}">
                  <a16:creationId xmlns:a16="http://schemas.microsoft.com/office/drawing/2014/main" id="{16E8C066-FCFF-E64A-8B12-E05A56E61777}"/>
                </a:ext>
              </a:extLst>
            </p:cNvPr>
            <p:cNvSpPr/>
            <p:nvPr/>
          </p:nvSpPr>
          <p:spPr>
            <a:xfrm rot="10800000">
              <a:off x="792258" y="4082304"/>
              <a:ext cx="191606" cy="165177"/>
            </a:xfrm>
            <a:prstGeom prst="triangle">
              <a:avLst/>
            </a:prstGeom>
            <a:solidFill>
              <a:srgbClr val="00B9FF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091130AD-B95B-3245-B5ED-50FE332543B4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l="27594" t="26222" r="19285" b="32296"/>
          <a:stretch/>
        </p:blipFill>
        <p:spPr>
          <a:xfrm>
            <a:off x="11428941" y="3716601"/>
            <a:ext cx="2187204" cy="241407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EF0DA6A-E10D-A144-B4C4-12271CA81051}"/>
              </a:ext>
            </a:extLst>
          </p:cNvPr>
          <p:cNvSpPr txBox="1"/>
          <p:nvPr/>
        </p:nvSpPr>
        <p:spPr>
          <a:xfrm>
            <a:off x="747045" y="28577"/>
            <a:ext cx="4651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(a)</a:t>
            </a:r>
            <a:endParaRPr lang="en-US" sz="3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9B2FEB-8A1F-6B4A-9725-536D138B4AF2}"/>
              </a:ext>
            </a:extLst>
          </p:cNvPr>
          <p:cNvSpPr txBox="1"/>
          <p:nvPr/>
        </p:nvSpPr>
        <p:spPr>
          <a:xfrm>
            <a:off x="2935949" y="28577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(b)</a:t>
            </a:r>
            <a:endParaRPr lang="en-US" sz="3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224405C-A455-654D-90AD-19336A2D5699}"/>
              </a:ext>
            </a:extLst>
          </p:cNvPr>
          <p:cNvSpPr txBox="1"/>
          <p:nvPr/>
        </p:nvSpPr>
        <p:spPr>
          <a:xfrm>
            <a:off x="5066081" y="28577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(c)</a:t>
            </a:r>
            <a:endParaRPr lang="en-US" sz="32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C99350A-FDC3-E141-A0F0-E455043C95B0}"/>
              </a:ext>
            </a:extLst>
          </p:cNvPr>
          <p:cNvSpPr txBox="1"/>
          <p:nvPr/>
        </p:nvSpPr>
        <p:spPr>
          <a:xfrm>
            <a:off x="7154703" y="38290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(d)</a:t>
            </a:r>
            <a:endParaRPr lang="en-US" sz="3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0656D00-283F-3247-A2DF-0E677A0460B2}"/>
              </a:ext>
            </a:extLst>
          </p:cNvPr>
          <p:cNvSpPr txBox="1"/>
          <p:nvPr/>
        </p:nvSpPr>
        <p:spPr>
          <a:xfrm>
            <a:off x="9321729" y="38290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(e)</a:t>
            </a:r>
            <a:endParaRPr lang="en-US" sz="3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C47F594-19F5-4440-BE3F-0B5179238239}"/>
              </a:ext>
            </a:extLst>
          </p:cNvPr>
          <p:cNvSpPr txBox="1"/>
          <p:nvPr/>
        </p:nvSpPr>
        <p:spPr>
          <a:xfrm>
            <a:off x="11449028" y="636166"/>
            <a:ext cx="424090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(f)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5BCF120-2E0B-984F-AC89-0F3DB0766D6F}"/>
              </a:ext>
            </a:extLst>
          </p:cNvPr>
          <p:cNvSpPr txBox="1"/>
          <p:nvPr/>
        </p:nvSpPr>
        <p:spPr>
          <a:xfrm>
            <a:off x="11428941" y="3716601"/>
            <a:ext cx="463268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(g)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262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345B5E-A405-F842-92F2-529AB89EDD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34" t="13338" r="32654" b="9213"/>
          <a:stretch/>
        </p:blipFill>
        <p:spPr>
          <a:xfrm>
            <a:off x="974035" y="2117035"/>
            <a:ext cx="1918252" cy="22561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812883-D4F7-7744-AB5C-91DE89E962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85" t="13630" r="32802" b="8921"/>
          <a:stretch/>
        </p:blipFill>
        <p:spPr>
          <a:xfrm>
            <a:off x="3528391" y="2117036"/>
            <a:ext cx="1918253" cy="22561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ADA8CE-5D51-FA4D-B56A-890A34EB9E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236" t="13630" r="32951" b="8921"/>
          <a:stretch/>
        </p:blipFill>
        <p:spPr>
          <a:xfrm>
            <a:off x="6082748" y="2117036"/>
            <a:ext cx="1918253" cy="22561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24B9F0-F42D-FF4E-BE3C-0C3465097DE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267" t="13338" r="32920" b="9213"/>
          <a:stretch/>
        </p:blipFill>
        <p:spPr>
          <a:xfrm>
            <a:off x="8736495" y="2117035"/>
            <a:ext cx="1918253" cy="22561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46D4FAD-5F89-7F43-AAC0-8E160DBAE6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075" t="13630" r="33112" b="8921"/>
          <a:stretch/>
        </p:blipFill>
        <p:spPr>
          <a:xfrm>
            <a:off x="11469757" y="2117034"/>
            <a:ext cx="1918253" cy="22561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0B078E6-6D61-2F43-BF53-46F0AC9137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874" r="19977"/>
          <a:stretch/>
        </p:blipFill>
        <p:spPr>
          <a:xfrm>
            <a:off x="1232452" y="105740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A007717-FDE4-D544-8ADF-94194D141C5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874" r="19977"/>
          <a:stretch/>
        </p:blipFill>
        <p:spPr>
          <a:xfrm>
            <a:off x="3294821" y="105740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F6EABD2-50C2-0743-B577-3A69B302F3B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0874" r="19977"/>
          <a:stretch/>
        </p:blipFill>
        <p:spPr>
          <a:xfrm>
            <a:off x="5357190" y="105741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85BF729-8925-614D-A019-7D7DEE37FD3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0874" r="19977"/>
          <a:stretch/>
        </p:blipFill>
        <p:spPr>
          <a:xfrm>
            <a:off x="7474225" y="105741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A2E09B8-8FF9-334B-BE2C-3D55874DB62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0874" r="19977"/>
          <a:stretch/>
        </p:blipFill>
        <p:spPr>
          <a:xfrm>
            <a:off x="9481930" y="105741"/>
            <a:ext cx="1749287" cy="174313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3C8E882-12B3-E043-B31E-377992E33B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2" t="11438" r="93208" b="57718"/>
          <a:stretch/>
        </p:blipFill>
        <p:spPr>
          <a:xfrm>
            <a:off x="2613992" y="2117033"/>
            <a:ext cx="914399" cy="405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118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97FEA3F0-BB99-C543-A1F7-896CEDE557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11" r="8050"/>
          <a:stretch/>
        </p:blipFill>
        <p:spPr>
          <a:xfrm>
            <a:off x="1431238" y="2251158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728A2BC-2658-7344-8AD2-1DF2C99046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11" r="8050"/>
          <a:stretch/>
        </p:blipFill>
        <p:spPr>
          <a:xfrm>
            <a:off x="3796750" y="2251158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2ED995E-F27E-5F41-8AD2-58C98B8C86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911" r="8050"/>
          <a:stretch/>
        </p:blipFill>
        <p:spPr>
          <a:xfrm>
            <a:off x="6162262" y="2251158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A8CB1F7-A989-4D4B-927E-3C1A35C262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911" r="8050"/>
          <a:stretch/>
        </p:blipFill>
        <p:spPr>
          <a:xfrm>
            <a:off x="8527774" y="2251159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71899B5-D36D-5F43-B572-A0251181DF2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911" r="8050"/>
          <a:stretch/>
        </p:blipFill>
        <p:spPr>
          <a:xfrm>
            <a:off x="10893286" y="2251159"/>
            <a:ext cx="1749287" cy="1746419"/>
          </a:xfrm>
          <a:prstGeom prst="ellipse">
            <a:avLst/>
          </a:prstGeom>
          <a:ln w="1905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109581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&#10;                        figure&#10;                    ">
            <a:extLst>
              <a:ext uri="{FF2B5EF4-FFF2-40B4-BE49-F238E27FC236}">
                <a16:creationId xmlns:a16="http://schemas.microsoft.com/office/drawing/2014/main" id="{F4F02255-8B0C-594D-B1F8-6B1795E63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1" t="53668" r="52723" b="2920"/>
          <a:stretch/>
        </p:blipFill>
        <p:spPr bwMode="auto">
          <a:xfrm>
            <a:off x="3727174" y="1480818"/>
            <a:ext cx="3206991" cy="4273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4E9093-F799-394A-87A6-2A1DF476F3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70000"/>
          </a:blip>
          <a:srcRect l="37998" t="18984" r="41701" b="38355"/>
          <a:stretch/>
        </p:blipFill>
        <p:spPr>
          <a:xfrm>
            <a:off x="4234069" y="1600201"/>
            <a:ext cx="1858617" cy="2302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D88892-0446-9E4A-AA2A-B672F9285F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491" t="28117" r="28900" b="32173"/>
          <a:stretch/>
        </p:blipFill>
        <p:spPr>
          <a:xfrm>
            <a:off x="7778081" y="1478444"/>
            <a:ext cx="3244415" cy="42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252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517D62-A4DC-8D45-892D-5330A08E99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57" t="13656" r="32639" b="9536"/>
          <a:stretch/>
        </p:blipFill>
        <p:spPr>
          <a:xfrm>
            <a:off x="1370504" y="566529"/>
            <a:ext cx="5099872" cy="59436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F119D4-468F-CF42-AC7D-A427B4394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528" y="0"/>
            <a:ext cx="5838855" cy="342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ECDFFB-583C-5F46-9A2C-9C0E805B0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528" y="3429000"/>
            <a:ext cx="5838855" cy="3429001"/>
          </a:xfrm>
          <a:prstGeom prst="rect">
            <a:avLst/>
          </a:prstGeom>
        </p:spPr>
      </p:pic>
      <p:pic>
        <p:nvPicPr>
          <p:cNvPr id="10" name="Picture 2" descr="&#10;                        figure&#10;                    ">
            <a:extLst>
              <a:ext uri="{FF2B5EF4-FFF2-40B4-BE49-F238E27FC236}">
                <a16:creationId xmlns:a16="http://schemas.microsoft.com/office/drawing/2014/main" id="{004A16A4-3B5D-334D-82F7-FA9A578DC2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1" t="53668" r="52723" b="2920"/>
          <a:stretch/>
        </p:blipFill>
        <p:spPr bwMode="auto">
          <a:xfrm>
            <a:off x="0" y="0"/>
            <a:ext cx="1558722" cy="2077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E02FCB6-0C3B-3841-90E9-427B307E266D}"/>
              </a:ext>
            </a:extLst>
          </p:cNvPr>
          <p:cNvCxnSpPr>
            <a:cxnSpLocks/>
          </p:cNvCxnSpPr>
          <p:nvPr/>
        </p:nvCxnSpPr>
        <p:spPr>
          <a:xfrm>
            <a:off x="934278" y="228600"/>
            <a:ext cx="2941983" cy="1103243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878DE5-D282-E64A-940F-1F0E7EA5F57E}"/>
              </a:ext>
            </a:extLst>
          </p:cNvPr>
          <p:cNvCxnSpPr>
            <a:cxnSpLocks/>
          </p:cNvCxnSpPr>
          <p:nvPr/>
        </p:nvCxnSpPr>
        <p:spPr>
          <a:xfrm>
            <a:off x="679352" y="1038639"/>
            <a:ext cx="1725917" cy="2002735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942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1763</TotalTime>
  <Words>37</Words>
  <Application>Microsoft Macintosh PowerPoint</Application>
  <PresentationFormat>Custom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Tac, Vahidullah</dc:creator>
  <cp:lastModifiedBy>Tac, Vahidullah</cp:lastModifiedBy>
  <cp:revision>8</cp:revision>
  <dcterms:created xsi:type="dcterms:W3CDTF">2022-01-19T17:40:30Z</dcterms:created>
  <dcterms:modified xsi:type="dcterms:W3CDTF">2022-01-21T00:14:01Z</dcterms:modified>
</cp:coreProperties>
</file>

<file path=docProps/thumbnail.jpeg>
</file>